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theme/theme2.xml" ContentType="application/vnd.openxmlformats-officedocument.theme+xml"/>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Override PartName="/ppt/media/image25.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Lst>
  <p:sldSz cx="9144000" cy="6858000"/>
  <p:notesSz cx="6858000" cy="9144000"/>
  <p:defaultTex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b="def" i="def"/>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b="def" i="def"/>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b="def" i="def"/>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p:nvPr>
            <p:ph type="sldImg"/>
          </p:nvPr>
        </p:nvSpPr>
        <p:spPr>
          <a:xfrm>
            <a:off x="1143000" y="685800"/>
            <a:ext cx="4572000" cy="3429000"/>
          </a:xfrm>
          <a:prstGeom prst="rect">
            <a:avLst/>
          </a:prstGeom>
        </p:spPr>
        <p:txBody>
          <a:bodyPr/>
          <a:lstStyle/>
          <a:p>
            <a:pPr lvl="0"/>
          </a:p>
        </p:txBody>
      </p:sp>
      <p:sp>
        <p:nvSpPr>
          <p:cNvPr id="52" name="Shape 52"/>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Slide">
    <p:spTree>
      <p:nvGrpSpPr>
        <p:cNvPr id="1" name=""/>
        <p:cNvGrpSpPr/>
        <p:nvPr/>
      </p:nvGrpSpPr>
      <p:grpSpPr>
        <a:xfrm>
          <a:off x="0" y="0"/>
          <a:ext cx="0" cy="0"/>
          <a:chOff x="0" y="0"/>
          <a:chExt cx="0" cy="0"/>
        </a:xfrm>
      </p:grpSpPr>
      <p:sp>
        <p:nvSpPr>
          <p:cNvPr id="6" name="Shape 6"/>
          <p:cNvSpPr/>
          <p:nvPr>
            <p:ph type="title"/>
          </p:nvPr>
        </p:nvSpPr>
        <p:spPr>
          <a:xfrm>
            <a:off x="685800" y="1844675"/>
            <a:ext cx="7772400" cy="2041525"/>
          </a:xfrm>
          <a:prstGeom prst="rect">
            <a:avLst/>
          </a:prstGeom>
        </p:spPr>
        <p:txBody>
          <a:bodyPr/>
          <a:lstStyle/>
          <a:p>
            <a:pPr lvl="0">
              <a:defRPr sz="1800"/>
            </a:pPr>
            <a:r>
              <a:rPr sz="4400"/>
              <a:t>Title Text</a:t>
            </a:r>
          </a:p>
        </p:txBody>
      </p:sp>
      <p:sp>
        <p:nvSpPr>
          <p:cNvPr id="7" name="Shape 7"/>
          <p:cNvSpPr/>
          <p:nvPr>
            <p:ph type="body" idx="1"/>
          </p:nvPr>
        </p:nvSpPr>
        <p:spPr>
          <a:xfrm>
            <a:off x="1371600" y="3886200"/>
            <a:ext cx="6400800" cy="29718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pPr lvl="0">
              <a:defRPr sz="1800">
                <a:solidFill>
                  <a:srgbClr val="000000"/>
                </a:solidFill>
              </a:defRPr>
            </a:pPr>
            <a:r>
              <a:rPr sz="3200">
                <a:solidFill>
                  <a:srgbClr val="888888"/>
                </a:solidFill>
              </a:rPr>
              <a:t>Body Level One</a:t>
            </a:r>
            <a:endParaRPr sz="3200">
              <a:solidFill>
                <a:srgbClr val="888888"/>
              </a:solidFill>
            </a:endParaRPr>
          </a:p>
          <a:p>
            <a:pPr lvl="1">
              <a:defRPr sz="1800">
                <a:solidFill>
                  <a:srgbClr val="000000"/>
                </a:solidFill>
              </a:defRPr>
            </a:pPr>
            <a:r>
              <a:rPr sz="3200">
                <a:solidFill>
                  <a:srgbClr val="888888"/>
                </a:solidFill>
              </a:rPr>
              <a:t>Body Level Two</a:t>
            </a:r>
            <a:endParaRPr sz="3200">
              <a:solidFill>
                <a:srgbClr val="888888"/>
              </a:solidFill>
            </a:endParaRPr>
          </a:p>
          <a:p>
            <a:pPr lvl="2">
              <a:defRPr sz="1800">
                <a:solidFill>
                  <a:srgbClr val="000000"/>
                </a:solidFill>
              </a:defRPr>
            </a:pPr>
            <a:r>
              <a:rPr sz="3200">
                <a:solidFill>
                  <a:srgbClr val="888888"/>
                </a:solidFill>
              </a:rPr>
              <a:t>Body Level Three</a:t>
            </a:r>
            <a:endParaRPr sz="3200">
              <a:solidFill>
                <a:srgbClr val="888888"/>
              </a:solidFill>
            </a:endParaRPr>
          </a:p>
          <a:p>
            <a:pPr lvl="3">
              <a:defRPr sz="1800">
                <a:solidFill>
                  <a:srgbClr val="000000"/>
                </a:solidFill>
              </a:defRPr>
            </a:pPr>
            <a:r>
              <a:rPr sz="3200">
                <a:solidFill>
                  <a:srgbClr val="888888"/>
                </a:solidFill>
              </a:rPr>
              <a:t>Body Level Four</a:t>
            </a:r>
            <a:endParaRPr sz="3200">
              <a:solidFill>
                <a:srgbClr val="888888"/>
              </a:solidFill>
            </a:endParaRPr>
          </a:p>
          <a:p>
            <a:pPr lvl="4">
              <a:defRPr sz="1800">
                <a:solidFill>
                  <a:srgbClr val="000000"/>
                </a:solidFill>
              </a:defRPr>
            </a:pPr>
            <a:r>
              <a:rPr sz="3200">
                <a:solidFill>
                  <a:srgbClr val="888888"/>
                </a:solidFill>
              </a:rPr>
              <a:t>Body Level Five</a:t>
            </a:r>
          </a:p>
        </p:txBody>
      </p:sp>
      <p:sp>
        <p:nvSpPr>
          <p:cNvPr id="8" name="Shape 8"/>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39" name="Shape 39"/>
          <p:cNvSpPr/>
          <p:nvPr>
            <p:ph type="title"/>
          </p:nvPr>
        </p:nvSpPr>
        <p:spPr>
          <a:prstGeom prst="rect">
            <a:avLst/>
          </a:prstGeom>
        </p:spPr>
        <p:txBody>
          <a:bodyPr/>
          <a:lstStyle/>
          <a:p>
            <a:pPr lvl="0">
              <a:defRPr sz="1800"/>
            </a:pPr>
            <a:r>
              <a:rPr sz="4400"/>
              <a:t>Title Text</a:t>
            </a:r>
          </a:p>
        </p:txBody>
      </p:sp>
      <p:sp>
        <p:nvSpPr>
          <p:cNvPr id="40" name="Shape 40"/>
          <p:cNvSpPr/>
          <p:nvPr>
            <p:ph type="body" idx="1"/>
          </p:nvPr>
        </p:nvSpPr>
        <p:spPr>
          <a:prstGeom prst="rect">
            <a:avLst/>
          </a:prstGeom>
        </p:spPr>
        <p:txBody>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
        <p:nvSpPr>
          <p:cNvPr id="41" name="Shape 41"/>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spTree>
      <p:nvGrpSpPr>
        <p:cNvPr id="1" name=""/>
        <p:cNvGrpSpPr/>
        <p:nvPr/>
      </p:nvGrpSpPr>
      <p:grpSpPr>
        <a:xfrm>
          <a:off x="0" y="0"/>
          <a:ext cx="0" cy="0"/>
          <a:chOff x="0" y="0"/>
          <a:chExt cx="0" cy="0"/>
        </a:xfrm>
      </p:grpSpPr>
      <p:sp>
        <p:nvSpPr>
          <p:cNvPr id="43" name="Shape 43"/>
          <p:cNvSpPr/>
          <p:nvPr>
            <p:ph type="title"/>
          </p:nvPr>
        </p:nvSpPr>
        <p:spPr>
          <a:xfrm>
            <a:off x="6629400" y="0"/>
            <a:ext cx="2057400" cy="6400802"/>
          </a:xfrm>
          <a:prstGeom prst="rect">
            <a:avLst/>
          </a:prstGeom>
        </p:spPr>
        <p:txBody>
          <a:bodyPr/>
          <a:lstStyle/>
          <a:p>
            <a:pPr lvl="0">
              <a:defRPr sz="1800"/>
            </a:pPr>
            <a:r>
              <a:rPr sz="4400"/>
              <a:t>Title Text</a:t>
            </a:r>
          </a:p>
        </p:txBody>
      </p:sp>
      <p:sp>
        <p:nvSpPr>
          <p:cNvPr id="44" name="Shape 44"/>
          <p:cNvSpPr/>
          <p:nvPr>
            <p:ph type="body" idx="1"/>
          </p:nvPr>
        </p:nvSpPr>
        <p:spPr>
          <a:xfrm>
            <a:off x="457200" y="274638"/>
            <a:ext cx="6019800" cy="6583363"/>
          </a:xfrm>
          <a:prstGeom prst="rect">
            <a:avLst/>
          </a:prstGeom>
        </p:spPr>
        <p:txBody>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
        <p:nvSpPr>
          <p:cNvPr id="45" name="Shape 45"/>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47" name="Shape 47"/>
          <p:cNvSpPr/>
          <p:nvPr/>
        </p:nvSpPr>
        <p:spPr>
          <a:xfrm>
            <a:off x="357187" y="6500810"/>
            <a:ext cx="8429626"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50800">
            <a:solidFill>
              <a:srgbClr val="444444">
                <a:alpha val="30000"/>
              </a:srgbClr>
            </a:solidFill>
            <a:miter lim="400000"/>
          </a:ln>
        </p:spPr>
        <p:txBody>
          <a:bodyPr lIns="35718" tIns="35718" rIns="35718" bIns="35718" anchor="ctr"/>
          <a:lstStyle/>
          <a:p>
            <a:pPr lvl="0" defTabSz="457200">
              <a:defRPr sz="800">
                <a:latin typeface="+mn-lt"/>
                <a:ea typeface="+mn-ea"/>
                <a:cs typeface="+mn-cs"/>
                <a:sym typeface="Helvetica"/>
              </a:defRPr>
            </a:pPr>
          </a:p>
        </p:txBody>
      </p:sp>
      <p:sp>
        <p:nvSpPr>
          <p:cNvPr id="48" name="Shape 48"/>
          <p:cNvSpPr/>
          <p:nvPr/>
        </p:nvSpPr>
        <p:spPr>
          <a:xfrm>
            <a:off x="357187" y="357187"/>
            <a:ext cx="8429626"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ln w="3175">
            <a:solidFill>
              <a:srgbClr val="444444">
                <a:alpha val="30000"/>
              </a:srgbClr>
            </a:solidFill>
            <a:miter lim="400000"/>
          </a:ln>
        </p:spPr>
        <p:txBody>
          <a:bodyPr lIns="35718" tIns="35718" rIns="35718" bIns="35718" anchor="ctr"/>
          <a:lstStyle/>
          <a:p>
            <a:pPr lvl="0" defTabSz="457200">
              <a:defRPr sz="800">
                <a:latin typeface="+mn-lt"/>
                <a:ea typeface="+mn-ea"/>
                <a:cs typeface="+mn-cs"/>
                <a:sym typeface="Helvetica"/>
              </a:defRPr>
            </a:pPr>
          </a:p>
        </p:txBody>
      </p:sp>
      <p:sp>
        <p:nvSpPr>
          <p:cNvPr id="49" name="Shape 49"/>
          <p:cNvSpPr/>
          <p:nvPr>
            <p:ph type="title"/>
          </p:nvPr>
        </p:nvSpPr>
        <p:spPr>
          <a:xfrm>
            <a:off x="357187" y="4991695"/>
            <a:ext cx="8429626" cy="785813"/>
          </a:xfrm>
          <a:prstGeom prst="rect">
            <a:avLst/>
          </a:prstGeom>
        </p:spPr>
        <p:txBody>
          <a:bodyPr lIns="35718" tIns="35718" rIns="35718" bIns="35718" anchor="b"/>
          <a:lstStyle>
            <a:lvl1pPr algn="l" defTabSz="584200">
              <a:lnSpc>
                <a:spcPct val="90000"/>
              </a:lnSpc>
              <a:defRPr cap="all">
                <a:solidFill>
                  <a:srgbClr val="606060"/>
                </a:solidFill>
                <a:latin typeface="Gill Sans Light"/>
                <a:ea typeface="Gill Sans Light"/>
                <a:cs typeface="Gill Sans Light"/>
                <a:sym typeface="Gill Sans Light"/>
              </a:defRPr>
            </a:lvl1pPr>
          </a:lstStyle>
          <a:p>
            <a:pPr lvl="0">
              <a:defRPr cap="none" sz="1800">
                <a:solidFill>
                  <a:srgbClr val="000000"/>
                </a:solidFill>
              </a:defRPr>
            </a:pPr>
            <a:r>
              <a:rPr cap="all" sz="4400">
                <a:solidFill>
                  <a:srgbClr val="606060"/>
                </a:solidFill>
              </a:rPr>
              <a:t>Title Text</a:t>
            </a:r>
          </a:p>
        </p:txBody>
      </p:sp>
      <p:sp>
        <p:nvSpPr>
          <p:cNvPr id="50" name="Shape 50"/>
          <p:cNvSpPr/>
          <p:nvPr>
            <p:ph type="body" idx="1"/>
          </p:nvPr>
        </p:nvSpPr>
        <p:spPr>
          <a:xfrm>
            <a:off x="357187" y="5813226"/>
            <a:ext cx="8429626" cy="589360"/>
          </a:xfrm>
          <a:prstGeom prst="rect">
            <a:avLst/>
          </a:prstGeom>
        </p:spPr>
        <p:txBody>
          <a:bodyPr lIns="35718" tIns="35718" rIns="35718" bIns="35718"/>
          <a:lstStyle>
            <a:lvl1pPr marL="0" indent="0" defTabSz="584200">
              <a:lnSpc>
                <a:spcPct val="120000"/>
              </a:lnSpc>
              <a:spcBef>
                <a:spcPts val="0"/>
              </a:spcBef>
              <a:buSzTx/>
              <a:buFontTx/>
              <a:buNone/>
              <a:defRPr sz="1600">
                <a:solidFill>
                  <a:srgbClr val="606060"/>
                </a:solidFill>
                <a:latin typeface="Gill Sans"/>
                <a:ea typeface="Gill Sans"/>
                <a:cs typeface="Gill Sans"/>
                <a:sym typeface="Gill Sans"/>
              </a:defRPr>
            </a:lvl1pPr>
            <a:lvl2pPr marL="0" indent="228600" defTabSz="584200">
              <a:lnSpc>
                <a:spcPct val="120000"/>
              </a:lnSpc>
              <a:spcBef>
                <a:spcPts val="0"/>
              </a:spcBef>
              <a:buSzTx/>
              <a:buFontTx/>
              <a:buNone/>
              <a:defRPr sz="1600">
                <a:solidFill>
                  <a:srgbClr val="606060"/>
                </a:solidFill>
                <a:latin typeface="Gill Sans"/>
                <a:ea typeface="Gill Sans"/>
                <a:cs typeface="Gill Sans"/>
                <a:sym typeface="Gill Sans"/>
              </a:defRPr>
            </a:lvl2pPr>
            <a:lvl3pPr marL="0" indent="457200" defTabSz="584200">
              <a:lnSpc>
                <a:spcPct val="120000"/>
              </a:lnSpc>
              <a:spcBef>
                <a:spcPts val="0"/>
              </a:spcBef>
              <a:buSzTx/>
              <a:buFontTx/>
              <a:buNone/>
              <a:defRPr sz="1600">
                <a:solidFill>
                  <a:srgbClr val="606060"/>
                </a:solidFill>
                <a:latin typeface="Gill Sans"/>
                <a:ea typeface="Gill Sans"/>
                <a:cs typeface="Gill Sans"/>
                <a:sym typeface="Gill Sans"/>
              </a:defRPr>
            </a:lvl3pPr>
            <a:lvl4pPr marL="0" indent="685800" defTabSz="584200">
              <a:lnSpc>
                <a:spcPct val="120000"/>
              </a:lnSpc>
              <a:spcBef>
                <a:spcPts val="0"/>
              </a:spcBef>
              <a:buSzTx/>
              <a:buFontTx/>
              <a:buNone/>
              <a:defRPr sz="1600">
                <a:solidFill>
                  <a:srgbClr val="606060"/>
                </a:solidFill>
                <a:latin typeface="Gill Sans"/>
                <a:ea typeface="Gill Sans"/>
                <a:cs typeface="Gill Sans"/>
                <a:sym typeface="Gill Sans"/>
              </a:defRPr>
            </a:lvl4pPr>
            <a:lvl5pPr marL="0" indent="914400" defTabSz="584200">
              <a:lnSpc>
                <a:spcPct val="120000"/>
              </a:lnSpc>
              <a:spcBef>
                <a:spcPts val="0"/>
              </a:spcBef>
              <a:buSzTx/>
              <a:buFontTx/>
              <a:buNone/>
              <a:defRPr sz="1600">
                <a:solidFill>
                  <a:srgbClr val="606060"/>
                </a:solidFill>
                <a:latin typeface="Gill Sans"/>
                <a:ea typeface="Gill Sans"/>
                <a:cs typeface="Gill Sans"/>
                <a:sym typeface="Gill Sans"/>
              </a:defRPr>
            </a:lvl5pPr>
          </a:lstStyle>
          <a:p>
            <a:pPr lvl="0">
              <a:defRPr sz="1800">
                <a:solidFill>
                  <a:srgbClr val="000000"/>
                </a:solidFill>
              </a:defRPr>
            </a:pPr>
            <a:r>
              <a:rPr sz="1600">
                <a:solidFill>
                  <a:srgbClr val="606060"/>
                </a:solidFill>
              </a:rPr>
              <a:t>Body Level One</a:t>
            </a:r>
            <a:endParaRPr sz="1600">
              <a:solidFill>
                <a:srgbClr val="606060"/>
              </a:solidFill>
            </a:endParaRPr>
          </a:p>
          <a:p>
            <a:pPr lvl="1">
              <a:defRPr sz="1800">
                <a:solidFill>
                  <a:srgbClr val="000000"/>
                </a:solidFill>
              </a:defRPr>
            </a:pPr>
            <a:r>
              <a:rPr sz="1600">
                <a:solidFill>
                  <a:srgbClr val="606060"/>
                </a:solidFill>
              </a:rPr>
              <a:t>Body Level Two</a:t>
            </a:r>
            <a:endParaRPr sz="1600">
              <a:solidFill>
                <a:srgbClr val="606060"/>
              </a:solidFill>
            </a:endParaRPr>
          </a:p>
          <a:p>
            <a:pPr lvl="2">
              <a:defRPr sz="1800">
                <a:solidFill>
                  <a:srgbClr val="000000"/>
                </a:solidFill>
              </a:defRPr>
            </a:pPr>
            <a:r>
              <a:rPr sz="1600">
                <a:solidFill>
                  <a:srgbClr val="606060"/>
                </a:solidFill>
              </a:rPr>
              <a:t>Body Level Three</a:t>
            </a:r>
            <a:endParaRPr sz="1600">
              <a:solidFill>
                <a:srgbClr val="606060"/>
              </a:solidFill>
            </a:endParaRPr>
          </a:p>
          <a:p>
            <a:pPr lvl="3">
              <a:defRPr sz="1800">
                <a:solidFill>
                  <a:srgbClr val="000000"/>
                </a:solidFill>
              </a:defRPr>
            </a:pPr>
            <a:r>
              <a:rPr sz="1600">
                <a:solidFill>
                  <a:srgbClr val="606060"/>
                </a:solidFill>
              </a:rPr>
              <a:t>Body Level Four</a:t>
            </a:r>
            <a:endParaRPr sz="1600">
              <a:solidFill>
                <a:srgbClr val="606060"/>
              </a:solidFill>
            </a:endParaRPr>
          </a:p>
          <a:p>
            <a:pPr lvl="4">
              <a:defRPr sz="1800">
                <a:solidFill>
                  <a:srgbClr val="000000"/>
                </a:solidFill>
              </a:defRPr>
            </a:pPr>
            <a:r>
              <a:rPr sz="1600">
                <a:solidFill>
                  <a:srgbClr val="606060"/>
                </a:solidFill>
              </a:rPr>
              <a:t>Body Level Five</a:t>
            </a:r>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10" name="Shape 10"/>
          <p:cNvSpPr/>
          <p:nvPr>
            <p:ph type="title"/>
          </p:nvPr>
        </p:nvSpPr>
        <p:spPr>
          <a:prstGeom prst="rect">
            <a:avLst/>
          </a:prstGeom>
        </p:spPr>
        <p:txBody>
          <a:bodyPr/>
          <a:lstStyle/>
          <a:p>
            <a:pPr lvl="0">
              <a:defRPr sz="1800"/>
            </a:pPr>
            <a:r>
              <a:rPr sz="4400"/>
              <a:t>Title Text</a:t>
            </a:r>
          </a:p>
        </p:txBody>
      </p:sp>
      <p:sp>
        <p:nvSpPr>
          <p:cNvPr id="11" name="Shape 11"/>
          <p:cNvSpPr/>
          <p:nvPr>
            <p:ph type="body" idx="1"/>
          </p:nvPr>
        </p:nvSpPr>
        <p:spPr>
          <a:prstGeom prst="rect">
            <a:avLst/>
          </a:prstGeom>
        </p:spPr>
        <p:txBody>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
        <p:nvSpPr>
          <p:cNvPr id="12" name="Shape 12"/>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Section Header">
    <p:spTree>
      <p:nvGrpSpPr>
        <p:cNvPr id="1" name=""/>
        <p:cNvGrpSpPr/>
        <p:nvPr/>
      </p:nvGrpSpPr>
      <p:grpSpPr>
        <a:xfrm>
          <a:off x="0" y="0"/>
          <a:ext cx="0" cy="0"/>
          <a:chOff x="0" y="0"/>
          <a:chExt cx="0" cy="0"/>
        </a:xfrm>
      </p:grpSpPr>
      <p:sp>
        <p:nvSpPr>
          <p:cNvPr id="14" name="Shape 14"/>
          <p:cNvSpPr/>
          <p:nvPr>
            <p:ph type="title"/>
          </p:nvPr>
        </p:nvSpPr>
        <p:spPr>
          <a:xfrm>
            <a:off x="722312" y="4406900"/>
            <a:ext cx="7772401" cy="1362075"/>
          </a:xfrm>
          <a:prstGeom prst="rect">
            <a:avLst/>
          </a:prstGeom>
        </p:spPr>
        <p:txBody>
          <a:bodyPr anchor="t"/>
          <a:lstStyle>
            <a:lvl1pPr algn="l">
              <a:defRPr b="1" cap="all" sz="4000"/>
            </a:lvl1pPr>
          </a:lstStyle>
          <a:p>
            <a:pPr lvl="0">
              <a:defRPr b="0" cap="none" sz="1800"/>
            </a:pPr>
            <a:r>
              <a:rPr b="1" cap="all" sz="4000"/>
              <a:t>Title Text</a:t>
            </a:r>
          </a:p>
        </p:txBody>
      </p:sp>
      <p:sp>
        <p:nvSpPr>
          <p:cNvPr id="15" name="Shape 15"/>
          <p:cNvSpPr/>
          <p:nvPr>
            <p:ph type="body"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lvl="0">
              <a:defRPr sz="1800">
                <a:solidFill>
                  <a:srgbClr val="000000"/>
                </a:solidFill>
              </a:defRPr>
            </a:pPr>
            <a:r>
              <a:rPr sz="2000">
                <a:solidFill>
                  <a:srgbClr val="888888"/>
                </a:solidFill>
              </a:rPr>
              <a:t>Body Level One</a:t>
            </a:r>
            <a:endParaRPr sz="2000">
              <a:solidFill>
                <a:srgbClr val="888888"/>
              </a:solidFill>
            </a:endParaRPr>
          </a:p>
          <a:p>
            <a:pPr lvl="1">
              <a:defRPr sz="1800">
                <a:solidFill>
                  <a:srgbClr val="000000"/>
                </a:solidFill>
              </a:defRPr>
            </a:pPr>
            <a:r>
              <a:rPr sz="2000">
                <a:solidFill>
                  <a:srgbClr val="888888"/>
                </a:solidFill>
              </a:rPr>
              <a:t>Body Level Two</a:t>
            </a:r>
            <a:endParaRPr sz="2000">
              <a:solidFill>
                <a:srgbClr val="888888"/>
              </a:solidFill>
            </a:endParaRPr>
          </a:p>
          <a:p>
            <a:pPr lvl="2">
              <a:defRPr sz="1800">
                <a:solidFill>
                  <a:srgbClr val="000000"/>
                </a:solidFill>
              </a:defRPr>
            </a:pPr>
            <a:r>
              <a:rPr sz="2000">
                <a:solidFill>
                  <a:srgbClr val="888888"/>
                </a:solidFill>
              </a:rPr>
              <a:t>Body Level Three</a:t>
            </a:r>
            <a:endParaRPr sz="2000">
              <a:solidFill>
                <a:srgbClr val="888888"/>
              </a:solidFill>
            </a:endParaRPr>
          </a:p>
          <a:p>
            <a:pPr lvl="3">
              <a:defRPr sz="1800">
                <a:solidFill>
                  <a:srgbClr val="000000"/>
                </a:solidFill>
              </a:defRPr>
            </a:pPr>
            <a:r>
              <a:rPr sz="2000">
                <a:solidFill>
                  <a:srgbClr val="888888"/>
                </a:solidFill>
              </a:rPr>
              <a:t>Body Level Four</a:t>
            </a:r>
            <a:endParaRPr sz="2000">
              <a:solidFill>
                <a:srgbClr val="888888"/>
              </a:solidFill>
            </a:endParaRPr>
          </a:p>
          <a:p>
            <a:pPr lvl="4">
              <a:defRPr sz="1800">
                <a:solidFill>
                  <a:srgbClr val="000000"/>
                </a:solidFill>
              </a:defRPr>
            </a:pPr>
            <a:r>
              <a:rPr sz="2000">
                <a:solidFill>
                  <a:srgbClr val="888888"/>
                </a:solidFill>
              </a:rPr>
              <a:t>Body Level Five</a:t>
            </a:r>
          </a:p>
        </p:txBody>
      </p:sp>
      <p:sp>
        <p:nvSpPr>
          <p:cNvPr id="16" name="Shape 16"/>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pPr>
            <a:r>
              <a:rPr sz="4400"/>
              <a:t>Title Text</a:t>
            </a:r>
          </a:p>
        </p:txBody>
      </p:sp>
      <p:sp>
        <p:nvSpPr>
          <p:cNvPr id="19" name="Shape 19"/>
          <p:cNvSpPr/>
          <p:nvPr>
            <p:ph type="body" idx="1"/>
          </p:nvPr>
        </p:nvSpPr>
        <p:spPr>
          <a:xfrm>
            <a:off x="457200" y="1600200"/>
            <a:ext cx="4038600" cy="5257800"/>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lvl="0">
              <a:defRPr sz="1800"/>
            </a:pPr>
            <a:r>
              <a:rPr sz="2800"/>
              <a:t>Body Level One</a:t>
            </a:r>
            <a:endParaRPr sz="2800"/>
          </a:p>
          <a:p>
            <a:pPr lvl="1">
              <a:defRPr sz="1800"/>
            </a:pPr>
            <a:r>
              <a:rPr sz="2800"/>
              <a:t>Body Level Two</a:t>
            </a:r>
            <a:endParaRPr sz="2800"/>
          </a:p>
          <a:p>
            <a:pPr lvl="2">
              <a:defRPr sz="1800"/>
            </a:pPr>
            <a:r>
              <a:rPr sz="2800"/>
              <a:t>Body Level Three</a:t>
            </a:r>
            <a:endParaRPr sz="2800"/>
          </a:p>
          <a:p>
            <a:pPr lvl="3">
              <a:defRPr sz="1800"/>
            </a:pPr>
            <a:r>
              <a:rPr sz="2800"/>
              <a:t>Body Level Four</a:t>
            </a:r>
            <a:endParaRPr sz="2800"/>
          </a:p>
          <a:p>
            <a:pPr lvl="4">
              <a:defRPr sz="1800"/>
            </a:pPr>
            <a:r>
              <a:rPr sz="2800"/>
              <a:t>Body Level Five</a:t>
            </a:r>
          </a:p>
        </p:txBody>
      </p:sp>
      <p:sp>
        <p:nvSpPr>
          <p:cNvPr id="20" name="Shape 20"/>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22" name="Shape 22"/>
          <p:cNvSpPr/>
          <p:nvPr>
            <p:ph type="title"/>
          </p:nvPr>
        </p:nvSpPr>
        <p:spPr>
          <a:xfrm>
            <a:off x="457200" y="256810"/>
            <a:ext cx="8229600" cy="1178656"/>
          </a:xfrm>
          <a:prstGeom prst="rect">
            <a:avLst/>
          </a:prstGeom>
        </p:spPr>
        <p:txBody>
          <a:bodyPr/>
          <a:lstStyle/>
          <a:p>
            <a:pPr lvl="0">
              <a:defRPr sz="1800"/>
            </a:pPr>
            <a:r>
              <a:rPr sz="4400"/>
              <a:t>Title Text</a:t>
            </a:r>
          </a:p>
        </p:txBody>
      </p:sp>
      <p:sp>
        <p:nvSpPr>
          <p:cNvPr id="23" name="Shape 23"/>
          <p:cNvSpPr/>
          <p:nvPr>
            <p:ph type="body" idx="1"/>
          </p:nvPr>
        </p:nvSpPr>
        <p:spPr>
          <a:xfrm>
            <a:off x="457200" y="1435465"/>
            <a:ext cx="4040188" cy="739411"/>
          </a:xfrm>
          <a:prstGeom prst="rect">
            <a:avLst/>
          </a:prstGeom>
        </p:spPr>
        <p:txBody>
          <a:bodyPr anchor="b"/>
          <a:lstStyle>
            <a:lvl1pPr marL="0" indent="0">
              <a:spcBef>
                <a:spcPts val="500"/>
              </a:spcBef>
              <a:buSzTx/>
              <a:buFontTx/>
              <a:buNone/>
              <a:defRPr b="1" sz="2400"/>
            </a:lvl1pPr>
            <a:lvl2pPr marL="0" indent="457200">
              <a:spcBef>
                <a:spcPts val="500"/>
              </a:spcBef>
              <a:buSzTx/>
              <a:buFontTx/>
              <a:buNone/>
              <a:defRPr b="1" sz="2400"/>
            </a:lvl2pPr>
            <a:lvl3pPr marL="0" indent="914400">
              <a:spcBef>
                <a:spcPts val="500"/>
              </a:spcBef>
              <a:buSzTx/>
              <a:buFontTx/>
              <a:buNone/>
              <a:defRPr b="1" sz="2400"/>
            </a:lvl3pPr>
            <a:lvl4pPr marL="0" indent="1371600">
              <a:spcBef>
                <a:spcPts val="500"/>
              </a:spcBef>
              <a:buSzTx/>
              <a:buFontTx/>
              <a:buNone/>
              <a:defRPr b="1" sz="2400"/>
            </a:lvl4pPr>
            <a:lvl5pPr marL="0" indent="1828800">
              <a:spcBef>
                <a:spcPts val="500"/>
              </a:spcBef>
              <a:buSzTx/>
              <a:buFontTx/>
              <a:buNone/>
              <a:defRPr b="1" sz="2400"/>
            </a:lvl5pPr>
          </a:lstStyle>
          <a:p>
            <a:pPr lvl="0">
              <a:defRPr b="0" sz="1800"/>
            </a:pPr>
            <a:r>
              <a:rPr b="1" sz="2400"/>
              <a:t>Body Level One</a:t>
            </a:r>
            <a:endParaRPr b="1" sz="2400"/>
          </a:p>
          <a:p>
            <a:pPr lvl="1">
              <a:defRPr b="0" sz="1800"/>
            </a:pPr>
            <a:r>
              <a:rPr b="1" sz="2400"/>
              <a:t>Body Level Two</a:t>
            </a:r>
            <a:endParaRPr b="1" sz="2400"/>
          </a:p>
          <a:p>
            <a:pPr lvl="2">
              <a:defRPr b="0" sz="1800"/>
            </a:pPr>
            <a:r>
              <a:rPr b="1" sz="2400"/>
              <a:t>Body Level Three</a:t>
            </a:r>
            <a:endParaRPr b="1" sz="2400"/>
          </a:p>
          <a:p>
            <a:pPr lvl="3">
              <a:defRPr b="0" sz="1800"/>
            </a:pPr>
            <a:r>
              <a:rPr b="1" sz="2400"/>
              <a:t>Body Level Four</a:t>
            </a:r>
            <a:endParaRPr b="1" sz="2400"/>
          </a:p>
          <a:p>
            <a:pPr lvl="4">
              <a:defRPr b="0" sz="1800"/>
            </a:pPr>
            <a:r>
              <a:rPr b="1" sz="2400"/>
              <a:t>Body Level Five</a:t>
            </a:r>
          </a:p>
        </p:txBody>
      </p:sp>
      <p:sp>
        <p:nvSpPr>
          <p:cNvPr id="24" name="Shape 2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26" name="Shape 26"/>
          <p:cNvSpPr/>
          <p:nvPr>
            <p:ph type="title"/>
          </p:nvPr>
        </p:nvSpPr>
        <p:spPr>
          <a:prstGeom prst="rect">
            <a:avLst/>
          </a:prstGeom>
        </p:spPr>
        <p:txBody>
          <a:bodyPr/>
          <a:lstStyle/>
          <a:p>
            <a:pPr lvl="0">
              <a:defRPr sz="1800"/>
            </a:pPr>
            <a:r>
              <a:rPr sz="4400"/>
              <a:t>Title Text</a:t>
            </a:r>
          </a:p>
        </p:txBody>
      </p:sp>
      <p:sp>
        <p:nvSpPr>
          <p:cNvPr id="27" name="Shape 2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29" name="Shape 29"/>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spTree>
      <p:nvGrpSpPr>
        <p:cNvPr id="1" name=""/>
        <p:cNvGrpSpPr/>
        <p:nvPr/>
      </p:nvGrpSpPr>
      <p:grpSpPr>
        <a:xfrm>
          <a:off x="0" y="0"/>
          <a:ext cx="0" cy="0"/>
          <a:chOff x="0" y="0"/>
          <a:chExt cx="0" cy="0"/>
        </a:xfrm>
      </p:grpSpPr>
      <p:sp>
        <p:nvSpPr>
          <p:cNvPr id="31" name="Shape 31"/>
          <p:cNvSpPr/>
          <p:nvPr>
            <p:ph type="title"/>
          </p:nvPr>
        </p:nvSpPr>
        <p:spPr>
          <a:xfrm>
            <a:off x="457200" y="0"/>
            <a:ext cx="3008314" cy="1435100"/>
          </a:xfrm>
          <a:prstGeom prst="rect">
            <a:avLst/>
          </a:prstGeom>
        </p:spPr>
        <p:txBody>
          <a:bodyPr anchor="b"/>
          <a:lstStyle>
            <a:lvl1pPr algn="l">
              <a:defRPr b="1" sz="2000"/>
            </a:lvl1pPr>
          </a:lstStyle>
          <a:p>
            <a:pPr lvl="0">
              <a:defRPr b="0" sz="1800"/>
            </a:pPr>
            <a:r>
              <a:rPr b="1" sz="2000"/>
              <a:t>Title Text</a:t>
            </a:r>
          </a:p>
        </p:txBody>
      </p:sp>
      <p:sp>
        <p:nvSpPr>
          <p:cNvPr id="32" name="Shape 32"/>
          <p:cNvSpPr/>
          <p:nvPr>
            <p:ph type="body" idx="1"/>
          </p:nvPr>
        </p:nvSpPr>
        <p:spPr>
          <a:xfrm>
            <a:off x="3575050" y="273050"/>
            <a:ext cx="5111750" cy="6584950"/>
          </a:xfrm>
          <a:prstGeom prst="rect">
            <a:avLst/>
          </a:prstGeom>
        </p:spPr>
        <p:txBody>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
        <p:nvSpPr>
          <p:cNvPr id="33" name="Shape 33"/>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icture with Caption">
    <p:spTree>
      <p:nvGrpSpPr>
        <p:cNvPr id="1" name=""/>
        <p:cNvGrpSpPr/>
        <p:nvPr/>
      </p:nvGrpSpPr>
      <p:grpSpPr>
        <a:xfrm>
          <a:off x="0" y="0"/>
          <a:ext cx="0" cy="0"/>
          <a:chOff x="0" y="0"/>
          <a:chExt cx="0" cy="0"/>
        </a:xfrm>
      </p:grpSpPr>
      <p:sp>
        <p:nvSpPr>
          <p:cNvPr id="35" name="Shape 35"/>
          <p:cNvSpPr/>
          <p:nvPr>
            <p:ph type="title"/>
          </p:nvPr>
        </p:nvSpPr>
        <p:spPr>
          <a:xfrm>
            <a:off x="1792288" y="4800600"/>
            <a:ext cx="5486401" cy="566738"/>
          </a:xfrm>
          <a:prstGeom prst="rect">
            <a:avLst/>
          </a:prstGeom>
        </p:spPr>
        <p:txBody>
          <a:bodyPr anchor="b"/>
          <a:lstStyle>
            <a:lvl1pPr algn="l">
              <a:defRPr b="1" sz="2000"/>
            </a:lvl1pPr>
          </a:lstStyle>
          <a:p>
            <a:pPr lvl="0">
              <a:defRPr b="0" sz="1800"/>
            </a:pPr>
            <a:r>
              <a:rPr b="1" sz="2000"/>
              <a:t>Title Text</a:t>
            </a:r>
          </a:p>
        </p:txBody>
      </p:sp>
      <p:sp>
        <p:nvSpPr>
          <p:cNvPr id="36" name="Shape 36"/>
          <p:cNvSpPr/>
          <p:nvPr>
            <p:ph type="body"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lvl="0">
              <a:defRPr sz="1800"/>
            </a:pPr>
            <a:r>
              <a:rPr sz="1400"/>
              <a:t>Body Level One</a:t>
            </a:r>
            <a:endParaRPr sz="1400"/>
          </a:p>
          <a:p>
            <a:pPr lvl="1">
              <a:defRPr sz="1800"/>
            </a:pPr>
            <a:r>
              <a:rPr sz="1400"/>
              <a:t>Body Level Two</a:t>
            </a:r>
            <a:endParaRPr sz="1400"/>
          </a:p>
          <a:p>
            <a:pPr lvl="2">
              <a:defRPr sz="1800"/>
            </a:pPr>
            <a:r>
              <a:rPr sz="1400"/>
              <a:t>Body Level Three</a:t>
            </a:r>
            <a:endParaRPr sz="1400"/>
          </a:p>
          <a:p>
            <a:pPr lvl="3">
              <a:defRPr sz="1800"/>
            </a:pPr>
            <a:r>
              <a:rPr sz="1400"/>
              <a:t>Body Level Four</a:t>
            </a:r>
            <a:endParaRPr sz="1400"/>
          </a:p>
          <a:p>
            <a:pPr lvl="4">
              <a:defRPr sz="1800"/>
            </a:pPr>
            <a:r>
              <a:rPr sz="1400"/>
              <a:t>Body Level Five</a:t>
            </a:r>
          </a:p>
        </p:txBody>
      </p:sp>
      <p:sp>
        <p:nvSpPr>
          <p:cNvPr id="37" name="Shape 3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457200" y="92076"/>
            <a:ext cx="8229600" cy="1508125"/>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lvl="0">
              <a:defRPr sz="1800"/>
            </a:pPr>
            <a:r>
              <a:rPr sz="4400"/>
              <a:t>Title Text</a:t>
            </a:r>
          </a:p>
        </p:txBody>
      </p:sp>
      <p:sp>
        <p:nvSpPr>
          <p:cNvPr id="3" name="Shape 3"/>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
        <p:nvSpPr>
          <p:cNvPr id="4" name="Shape 4"/>
          <p:cNvSpPr/>
          <p:nvPr>
            <p:ph type="sldNum" sz="quarter" idx="2"/>
          </p:nvPr>
        </p:nvSpPr>
        <p:spPr>
          <a:xfrm>
            <a:off x="6553200" y="6404292"/>
            <a:ext cx="2133600" cy="269241"/>
          </a:xfrm>
          <a:prstGeom prst="rect">
            <a:avLst/>
          </a:prstGeom>
          <a:ln w="12700">
            <a:miter lim="400000"/>
          </a:ln>
        </p:spPr>
        <p:txBody>
          <a:bodyPr lIns="45719" rIns="45719" anchor="ctr">
            <a:spAutoFit/>
          </a:bodyPr>
          <a:lstStyle>
            <a:lvl1pPr algn="r">
              <a:defRPr sz="1200">
                <a:solidFill>
                  <a:srgbClr val="888888"/>
                </a:solidFill>
              </a:defRPr>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spd="med" advClick="1"/>
  <p:txStyles>
    <p:titleStyle>
      <a:lvl1pPr algn="ctr">
        <a:defRPr sz="4400">
          <a:latin typeface="Calibri"/>
          <a:ea typeface="Calibri"/>
          <a:cs typeface="Calibri"/>
          <a:sym typeface="Calibri"/>
        </a:defRPr>
      </a:lvl1pPr>
      <a:lvl2pPr algn="ctr">
        <a:defRPr sz="4400">
          <a:latin typeface="Calibri"/>
          <a:ea typeface="Calibri"/>
          <a:cs typeface="Calibri"/>
          <a:sym typeface="Calibri"/>
        </a:defRPr>
      </a:lvl2pPr>
      <a:lvl3pPr algn="ctr">
        <a:defRPr sz="4400">
          <a:latin typeface="Calibri"/>
          <a:ea typeface="Calibri"/>
          <a:cs typeface="Calibri"/>
          <a:sym typeface="Calibri"/>
        </a:defRPr>
      </a:lvl3pPr>
      <a:lvl4pPr algn="ctr">
        <a:defRPr sz="4400">
          <a:latin typeface="Calibri"/>
          <a:ea typeface="Calibri"/>
          <a:cs typeface="Calibri"/>
          <a:sym typeface="Calibri"/>
        </a:defRPr>
      </a:lvl4pPr>
      <a:lvl5pPr algn="ctr">
        <a:defRPr sz="4400">
          <a:latin typeface="Calibri"/>
          <a:ea typeface="Calibri"/>
          <a:cs typeface="Calibri"/>
          <a:sym typeface="Calibri"/>
        </a:defRPr>
      </a:lvl5pPr>
      <a:lvl6pPr algn="ctr">
        <a:defRPr sz="4400">
          <a:latin typeface="Calibri"/>
          <a:ea typeface="Calibri"/>
          <a:cs typeface="Calibri"/>
          <a:sym typeface="Calibri"/>
        </a:defRPr>
      </a:lvl6pPr>
      <a:lvl7pPr algn="ctr">
        <a:defRPr sz="4400">
          <a:latin typeface="Calibri"/>
          <a:ea typeface="Calibri"/>
          <a:cs typeface="Calibri"/>
          <a:sym typeface="Calibri"/>
        </a:defRPr>
      </a:lvl7pPr>
      <a:lvl8pPr algn="ctr">
        <a:defRPr sz="4400">
          <a:latin typeface="Calibri"/>
          <a:ea typeface="Calibri"/>
          <a:cs typeface="Calibri"/>
          <a:sym typeface="Calibri"/>
        </a:defRPr>
      </a:lvl8pPr>
      <a:lvl9pPr algn="ctr">
        <a:defRPr sz="4400">
          <a:latin typeface="Calibri"/>
          <a:ea typeface="Calibri"/>
          <a:cs typeface="Calibri"/>
          <a:sym typeface="Calibri"/>
        </a:defRPr>
      </a:lvl9pPr>
    </p:titleStyle>
    <p:body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194560" indent="-365760">
        <a:spcBef>
          <a:spcPts val="700"/>
        </a:spcBef>
        <a:buSzPct val="100000"/>
        <a:buFont typeface="Arial"/>
        <a:buChar char="»"/>
        <a:defRPr sz="3200">
          <a:latin typeface="Calibri"/>
          <a:ea typeface="Calibri"/>
          <a:cs typeface="Calibri"/>
          <a:sym typeface="Calibri"/>
        </a:defRPr>
      </a:lvl5pPr>
      <a:lvl6pPr marL="2651760" indent="-365760">
        <a:spcBef>
          <a:spcPts val="700"/>
        </a:spcBef>
        <a:buSzPct val="100000"/>
        <a:buFont typeface="Arial"/>
        <a:buChar char="•"/>
        <a:defRPr sz="3200">
          <a:latin typeface="Calibri"/>
          <a:ea typeface="Calibri"/>
          <a:cs typeface="Calibri"/>
          <a:sym typeface="Calibri"/>
        </a:defRPr>
      </a:lvl6pPr>
      <a:lvl7pPr marL="3108960" indent="-365760">
        <a:spcBef>
          <a:spcPts val="700"/>
        </a:spcBef>
        <a:buSzPct val="100000"/>
        <a:buFont typeface="Arial"/>
        <a:buChar char="•"/>
        <a:defRPr sz="3200">
          <a:latin typeface="Calibri"/>
          <a:ea typeface="Calibri"/>
          <a:cs typeface="Calibri"/>
          <a:sym typeface="Calibri"/>
        </a:defRPr>
      </a:lvl7pPr>
      <a:lvl8pPr marL="3566159" indent="-365759">
        <a:spcBef>
          <a:spcPts val="700"/>
        </a:spcBef>
        <a:buSzPct val="100000"/>
        <a:buFont typeface="Arial"/>
        <a:buChar char="•"/>
        <a:defRPr sz="3200">
          <a:latin typeface="Calibri"/>
          <a:ea typeface="Calibri"/>
          <a:cs typeface="Calibri"/>
          <a:sym typeface="Calibri"/>
        </a:defRPr>
      </a:lvl8pPr>
      <a:lvl9pPr marL="4023359" indent="-365759">
        <a:spcBef>
          <a:spcPts val="700"/>
        </a:spcBef>
        <a:buSzPct val="100000"/>
        <a:buFont typeface="Arial"/>
        <a:buChar char="•"/>
        <a:defRPr sz="32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indent="457200" algn="r">
        <a:defRPr sz="1200">
          <a:solidFill>
            <a:schemeClr val="tx1"/>
          </a:solidFill>
          <a:latin typeface="+mn-lt"/>
          <a:ea typeface="+mn-ea"/>
          <a:cs typeface="+mn-cs"/>
          <a:sym typeface="Calibri"/>
        </a:defRPr>
      </a:lvl2pPr>
      <a:lvl3pPr indent="914400" algn="r">
        <a:defRPr sz="1200">
          <a:solidFill>
            <a:schemeClr val="tx1"/>
          </a:solidFill>
          <a:latin typeface="+mn-lt"/>
          <a:ea typeface="+mn-ea"/>
          <a:cs typeface="+mn-cs"/>
          <a:sym typeface="Calibri"/>
        </a:defRPr>
      </a:lvl3pPr>
      <a:lvl4pPr indent="1371600" algn="r">
        <a:defRPr sz="1200">
          <a:solidFill>
            <a:schemeClr val="tx1"/>
          </a:solidFill>
          <a:latin typeface="+mn-lt"/>
          <a:ea typeface="+mn-ea"/>
          <a:cs typeface="+mn-cs"/>
          <a:sym typeface="Calibri"/>
        </a:defRPr>
      </a:lvl4pPr>
      <a:lvl5pPr indent="1828800" algn="r">
        <a:defRPr sz="1200">
          <a:solidFill>
            <a:schemeClr val="tx1"/>
          </a:solidFill>
          <a:latin typeface="+mn-lt"/>
          <a:ea typeface="+mn-ea"/>
          <a:cs typeface="+mn-cs"/>
          <a:sym typeface="Calibri"/>
        </a:defRPr>
      </a:lvl5pPr>
      <a:lvl6pPr indent="2286000" algn="r">
        <a:defRPr sz="1200">
          <a:solidFill>
            <a:schemeClr val="tx1"/>
          </a:solidFill>
          <a:latin typeface="+mn-lt"/>
          <a:ea typeface="+mn-ea"/>
          <a:cs typeface="+mn-cs"/>
          <a:sym typeface="Calibri"/>
        </a:defRPr>
      </a:lvl6pPr>
      <a:lvl7pPr indent="2743200" algn="r">
        <a:defRPr sz="1200">
          <a:solidFill>
            <a:schemeClr val="tx1"/>
          </a:solidFill>
          <a:latin typeface="+mn-lt"/>
          <a:ea typeface="+mn-ea"/>
          <a:cs typeface="+mn-cs"/>
          <a:sym typeface="Calibri"/>
        </a:defRPr>
      </a:lvl7pPr>
      <a:lvl8pPr indent="3200400" algn="r">
        <a:defRPr sz="1200">
          <a:solidFill>
            <a:schemeClr val="tx1"/>
          </a:solidFill>
          <a:latin typeface="+mn-lt"/>
          <a:ea typeface="+mn-ea"/>
          <a:cs typeface="+mn-cs"/>
          <a:sym typeface="Calibri"/>
        </a:defRPr>
      </a:lvl8pPr>
      <a:lvl9pPr indent="3657600" algn="r">
        <a:defRPr sz="1200">
          <a:solidFill>
            <a:schemeClr val="tx1"/>
          </a:solidFill>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jpe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jpe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eg"/></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 name="Shape 54"/>
          <p:cNvSpPr/>
          <p:nvPr>
            <p:ph type="body" idx="1"/>
          </p:nvPr>
        </p:nvSpPr>
        <p:spPr>
          <a:xfrm>
            <a:off x="3635895" y="5517231"/>
            <a:ext cx="5176666" cy="1198985"/>
          </a:xfrm>
          <a:prstGeom prst="rect">
            <a:avLst/>
          </a:prstGeom>
          <a:solidFill>
            <a:srgbClr val="FDEADA"/>
          </a:solidFill>
        </p:spPr>
        <p:txBody>
          <a:bodyPr lIns="0" tIns="0" rIns="0" bIns="0"/>
          <a:lstStyle/>
          <a:p>
            <a:pPr lvl="0">
              <a:defRPr sz="1800">
                <a:solidFill>
                  <a:srgbClr val="000000"/>
                </a:solidFill>
              </a:defRPr>
            </a:pPr>
            <a:r>
              <a:rPr sz="3200"/>
              <a:t>A talk by Doug Smith MBE 25</a:t>
            </a:r>
            <a:r>
              <a:rPr baseline="30000" sz="3200"/>
              <a:t>th</a:t>
            </a:r>
            <a:r>
              <a:rPr sz="3200"/>
              <a:t> April 2015</a:t>
            </a:r>
          </a:p>
        </p:txBody>
      </p:sp>
      <p:sp>
        <p:nvSpPr>
          <p:cNvPr id="55" name="Shape 55"/>
          <p:cNvSpPr/>
          <p:nvPr>
            <p:ph type="title"/>
          </p:nvPr>
        </p:nvSpPr>
        <p:spPr>
          <a:xfrm>
            <a:off x="1021531" y="1098654"/>
            <a:ext cx="7100938" cy="3750516"/>
          </a:xfrm>
          <a:prstGeom prst="rect">
            <a:avLst/>
          </a:prstGeom>
          <a:solidFill>
            <a:srgbClr val="FFFFFF"/>
          </a:solidFill>
        </p:spPr>
        <p:txBody>
          <a:bodyPr lIns="50800" tIns="50800" rIns="50800" bIns="50800" anchor="b"/>
          <a:lstStyle>
            <a:lvl1pPr defTabSz="578358">
              <a:defRPr sz="7919">
                <a:latin typeface="Helvetica Light"/>
                <a:ea typeface="Helvetica Light"/>
                <a:cs typeface="Helvetica Light"/>
                <a:sym typeface="Helvetica Light"/>
              </a:defRPr>
            </a:lvl1pPr>
          </a:lstStyle>
          <a:p>
            <a:pPr lvl="0">
              <a:defRPr sz="1800"/>
            </a:pPr>
            <a:r>
              <a:rPr sz="7919"/>
              <a:t>A Foreign Field watered by our blood</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3" name="Shape 93"/>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200">
                <a:solidFill>
                  <a:srgbClr val="888888"/>
                </a:solidFill>
              </a:rPr>
            </a:fld>
          </a:p>
        </p:txBody>
      </p:sp>
      <p:sp>
        <p:nvSpPr>
          <p:cNvPr id="94" name="Shape 94"/>
          <p:cNvSpPr/>
          <p:nvPr/>
        </p:nvSpPr>
        <p:spPr>
          <a:xfrm>
            <a:off x="9935" y="111154"/>
            <a:ext cx="9190303" cy="6793866"/>
          </a:xfrm>
          <a:prstGeom prst="rect">
            <a:avLst/>
          </a:prstGeom>
          <a:solidFill>
            <a:srgbClr val="FBCBA3"/>
          </a:solidFill>
          <a:ln>
            <a:solidFill>
              <a:srgbClr val="4A7EBB"/>
            </a:solidFill>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wrap="none" lIns="0" tIns="0" rIns="0" bIns="0">
            <a:spAutoFit/>
          </a:bodyPr>
          <a:lstStyle/>
          <a:p>
            <a:pPr lvl="0"/>
            <a:r>
              <a:rPr sz="2700"/>
              <a:t>On 18 March 1915, the main attack was launched. The fleet, comprising 18 battleships with a supporting array of cruisers and destroyers, sought to target the narrowest point of the Dardanelles, where the straits are 1 mile (1.6 km) wide.</a:t>
            </a:r>
            <a:endParaRPr sz="2700"/>
          </a:p>
          <a:p>
            <a:pPr lvl="0"/>
            <a:endParaRPr sz="2700"/>
          </a:p>
          <a:p>
            <a:pPr lvl="0"/>
            <a:r>
              <a:rPr sz="2700"/>
              <a:t>The French battleship Bouvet was sunk by a mine, causing it to capsize with her crew , over 600 still aboard.  Minesweepers manned by civilians, under the constant fire of Ottoman shells, retreated, leaving the minefields largely intact. HMS Irresistible and HMS Inflexible were critically damaged by mines, although there was confusion during the battle about the cause of the damage—some blamed torpedoes. HMS Ocean, sent to rescue the Irresistible, was also damaged by an explosion, and both ships eventually sank.  The French battleships Suffren and Gaulois were also damaged.</a:t>
            </a: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6" name="Shape 96"/>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200">
                <a:solidFill>
                  <a:srgbClr val="888888"/>
                </a:solidFill>
              </a:rPr>
            </a:fld>
          </a:p>
        </p:txBody>
      </p:sp>
      <p:pic>
        <p:nvPicPr>
          <p:cNvPr id="97" name="87E06FE1-D96B-4A17-9D3C-AB78F9AB0E8B-L0-001.jpeg"/>
          <p:cNvPicPr/>
          <p:nvPr/>
        </p:nvPicPr>
        <p:blipFill>
          <a:blip r:embed="rId2">
            <a:extLst/>
          </a:blip>
          <a:stretch>
            <a:fillRect/>
          </a:stretch>
        </p:blipFill>
        <p:spPr>
          <a:xfrm>
            <a:off x="36937" y="0"/>
            <a:ext cx="9070126" cy="6858000"/>
          </a:xfrm>
          <a:prstGeom prst="rect">
            <a:avLst/>
          </a:prstGeom>
          <a:ln w="12700">
            <a:miter lim="400000"/>
          </a:ln>
        </p:spPr>
      </p:pic>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9" name="Shape 99"/>
          <p:cNvSpPr/>
          <p:nvPr>
            <p:ph type="title"/>
          </p:nvPr>
        </p:nvSpPr>
        <p:spPr>
          <a:xfrm>
            <a:off x="350127" y="-14997"/>
            <a:ext cx="7458678" cy="828214"/>
          </a:xfrm>
          <a:prstGeom prst="rect">
            <a:avLst/>
          </a:prstGeom>
          <a:solidFill>
            <a:srgbClr val="FBCBA3"/>
          </a:solidFill>
          <a:ln w="9525">
            <a:solidFill>
              <a:srgbClr val="46AAC4"/>
            </a:solidFill>
            <a:bevel/>
          </a:ln>
          <a:effectLst>
            <a:outerShdw sx="100000" sy="100000" kx="0" ky="0" algn="b" rotWithShape="0" blurRad="38100" dist="23000" dir="5400000">
              <a:srgbClr val="000000">
                <a:alpha val="35000"/>
              </a:srgbClr>
            </a:outerShdw>
          </a:effectLst>
        </p:spPr>
        <p:txBody>
          <a:bodyPr lIns="0" tIns="0" rIns="0" bIns="0"/>
          <a:lstStyle>
            <a:lvl1pPr algn="l" defTabSz="905255">
              <a:defRPr sz="3663"/>
            </a:lvl1pPr>
          </a:lstStyle>
          <a:p>
            <a:pPr lvl="0">
              <a:defRPr sz="1800"/>
            </a:pPr>
            <a:r>
              <a:rPr sz="3663"/>
              <a:t>Mediterranean Expeditionary Force </a:t>
            </a:r>
          </a:p>
        </p:txBody>
      </p:sp>
      <p:sp>
        <p:nvSpPr>
          <p:cNvPr id="100" name="Shape 100"/>
          <p:cNvSpPr/>
          <p:nvPr>
            <p:ph type="body" idx="1"/>
          </p:nvPr>
        </p:nvSpPr>
        <p:spPr>
          <a:xfrm>
            <a:off x="-35335" y="1011673"/>
            <a:ext cx="9214670" cy="5887150"/>
          </a:xfrm>
          <a:prstGeom prst="rect">
            <a:avLst/>
          </a:prstGeom>
          <a:solidFill>
            <a:srgbClr val="FBCBA3"/>
          </a:solidFill>
          <a:ln w="9525">
            <a:solidFill>
              <a:srgbClr val="4A7EBB"/>
            </a:solidFill>
            <a:bevel/>
          </a:ln>
          <a:effectLst>
            <a:outerShdw sx="100000" sy="100000" kx="0" ky="0" algn="b" rotWithShape="0" blurRad="38100" dist="23000" dir="5400000">
              <a:srgbClr val="000000">
                <a:alpha val="35000"/>
              </a:srgbClr>
            </a:outerShdw>
          </a:effectLst>
        </p:spPr>
        <p:txBody>
          <a:bodyPr lIns="0" tIns="0" rIns="0" bIns="0"/>
          <a:lstStyle/>
          <a:p>
            <a:pPr lvl="0" marL="0" indent="0" defTabSz="786384">
              <a:spcBef>
                <a:spcPts val="0"/>
              </a:spcBef>
              <a:buSzTx/>
              <a:buFontTx/>
              <a:buNone/>
              <a:defRPr sz="1800"/>
            </a:pPr>
            <a:r>
              <a:rPr sz="2580"/>
              <a:t>Australian and New Zealand Army Corps (ANZAC), which comprised the all-volunteer Australian 1st Division and the New Zealand and Australian Division under the command of Lieutenant General William Birdwood. </a:t>
            </a:r>
            <a:r>
              <a:rPr b="1" sz="2580"/>
              <a:t>The ANZAC troops, along with the regular British 29th Division, the Royal Naval Division and the French Oriental Expeditionary Corps, </a:t>
            </a:r>
            <a:r>
              <a:rPr sz="2580"/>
              <a:t>consisting of "metropolitan" and colonial troops, were subsequently placed under Hamilton's command.  With only five divisions the operation would be complicated by the limited forces available, the rugged terrain of the peninsula and the small number of suitable landing beaches, as well as severe logistical difficulties. As the campaign progressed, the troops of the MEF would eventually be supported by about 2,000 civilian labourers from the Egyptian and Maltese Labour Corps.</a:t>
            </a:r>
          </a:p>
        </p:txBody>
      </p:sp>
      <p:sp>
        <p:nvSpPr>
          <p:cNvPr id="101" name="Shape 10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200">
                <a:solidFill>
                  <a:srgbClr val="888888"/>
                </a:solidFill>
              </a:rPr>
            </a:fld>
          </a:p>
        </p:txBody>
      </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3" name="Shape 103"/>
          <p:cNvSpPr/>
          <p:nvPr>
            <p:ph type="title"/>
          </p:nvPr>
        </p:nvSpPr>
        <p:spPr>
          <a:xfrm>
            <a:off x="457200" y="0"/>
            <a:ext cx="8229600" cy="6400802"/>
          </a:xfrm>
          <a:prstGeom prst="rect">
            <a:avLst/>
          </a:prstGeom>
          <a:solidFill>
            <a:srgbClr val="FBCBA3"/>
          </a:solidFill>
          <a:ln w="9525">
            <a:solidFill>
              <a:srgbClr val="4A7EBB"/>
            </a:solidFill>
            <a:bevel/>
          </a:ln>
          <a:effectLst>
            <a:outerShdw sx="100000" sy="100000" kx="0" ky="0" algn="b" rotWithShape="0" blurRad="38100" dist="23000" dir="5400000">
              <a:srgbClr val="000000">
                <a:alpha val="35000"/>
              </a:srgbClr>
            </a:outerShdw>
          </a:effectLst>
        </p:spPr>
        <p:txBody>
          <a:bodyPr lIns="0" tIns="0" rIns="0" bIns="0"/>
          <a:lstStyle>
            <a:lvl1pPr algn="l">
              <a:defRPr sz="4000"/>
            </a:lvl1pPr>
          </a:lstStyle>
          <a:p>
            <a:pPr lvl="0">
              <a:defRPr sz="1800"/>
            </a:pPr>
            <a:r>
              <a:rPr sz="4000"/>
              <a:t>"Turkish soldiers as a rule manifest their desire to surrender by holding their rifle butt upward and by waving clothes or rags of any colour. An actual white flag should be regarded with the utmost suspicion as a Turkish soldier is unlikely to possess anything of that colour."</a:t>
            </a:r>
          </a:p>
        </p:txBody>
      </p:sp>
      <p:sp>
        <p:nvSpPr>
          <p:cNvPr id="104" name="Shape 104"/>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200">
                <a:solidFill>
                  <a:srgbClr val="888888"/>
                </a:solidFill>
              </a:rPr>
            </a:fld>
          </a:p>
        </p:txBody>
      </p:sp>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6" name="Shape 106"/>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200">
                <a:solidFill>
                  <a:srgbClr val="888888"/>
                </a:solidFill>
              </a:rPr>
            </a:fld>
          </a:p>
        </p:txBody>
      </p:sp>
      <p:pic>
        <p:nvPicPr>
          <p:cNvPr id="107" name="8CCEEABE-26C8-49C5-89B7-CB961A354D9D-L0-001.jpeg"/>
          <p:cNvPicPr/>
          <p:nvPr/>
        </p:nvPicPr>
        <p:blipFill>
          <a:blip r:embed="rId2">
            <a:extLst/>
          </a:blip>
          <a:stretch>
            <a:fillRect/>
          </a:stretch>
        </p:blipFill>
        <p:spPr>
          <a:xfrm>
            <a:off x="0" y="284620"/>
            <a:ext cx="9144000" cy="6288760"/>
          </a:xfrm>
          <a:prstGeom prst="rect">
            <a:avLst/>
          </a:prstGeom>
          <a:ln w="12700">
            <a:miter lim="400000"/>
          </a:ln>
        </p:spPr>
      </p:pic>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9" name="Shape 109"/>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200">
                <a:solidFill>
                  <a:srgbClr val="888888"/>
                </a:solidFill>
              </a:rPr>
            </a:fld>
          </a:p>
        </p:txBody>
      </p:sp>
      <p:pic>
        <p:nvPicPr>
          <p:cNvPr id="110" name="599D2C1E-6416-4102-9CB3-D04DABEF00B1-L0-001.jpeg"/>
          <p:cNvPicPr/>
          <p:nvPr/>
        </p:nvPicPr>
        <p:blipFill>
          <a:blip r:embed="rId2">
            <a:extLst/>
          </a:blip>
          <a:stretch>
            <a:fillRect/>
          </a:stretch>
        </p:blipFill>
        <p:spPr>
          <a:xfrm>
            <a:off x="58752" y="0"/>
            <a:ext cx="9026496" cy="6858000"/>
          </a:xfrm>
          <a:prstGeom prst="rect">
            <a:avLst/>
          </a:prstGeom>
          <a:ln w="12700">
            <a:miter lim="400000"/>
          </a:ln>
        </p:spPr>
      </p:pic>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2" name="Shape 112"/>
          <p:cNvSpPr/>
          <p:nvPr>
            <p:ph type="title"/>
          </p:nvPr>
        </p:nvSpPr>
        <p:spPr>
          <a:xfrm>
            <a:off x="564272" y="38539"/>
            <a:ext cx="8229601" cy="972762"/>
          </a:xfrm>
          <a:prstGeom prst="rect">
            <a:avLst/>
          </a:prstGeom>
          <a:solidFill>
            <a:srgbClr val="FCE8CD"/>
          </a:solidFill>
        </p:spPr>
        <p:txBody>
          <a:bodyPr lIns="0" tIns="0" rIns="0" bIns="0"/>
          <a:lstStyle/>
          <a:p>
            <a:pPr lvl="0">
              <a:defRPr sz="1800"/>
            </a:pPr>
            <a:r>
              <a:rPr sz="4400"/>
              <a:t>S Beach</a:t>
            </a:r>
          </a:p>
        </p:txBody>
      </p:sp>
      <p:sp>
        <p:nvSpPr>
          <p:cNvPr id="113" name="Shape 113"/>
          <p:cNvSpPr/>
          <p:nvPr>
            <p:ph type="body" idx="1"/>
          </p:nvPr>
        </p:nvSpPr>
        <p:spPr>
          <a:xfrm>
            <a:off x="146707" y="1182044"/>
            <a:ext cx="8850586" cy="5654542"/>
          </a:xfrm>
          <a:prstGeom prst="rect">
            <a:avLst/>
          </a:prstGeom>
          <a:solidFill>
            <a:srgbClr val="FDEECD"/>
          </a:solidFill>
        </p:spPr>
        <p:txBody>
          <a:bodyPr lIns="0" tIns="0" rIns="0" bIns="0"/>
          <a:lstStyle>
            <a:lvl1pPr marL="308609" indent="-308609" defTabSz="822959">
              <a:spcBef>
                <a:spcPts val="600"/>
              </a:spcBef>
              <a:defRPr sz="2880"/>
            </a:lvl1pPr>
          </a:lstStyle>
          <a:p>
            <a:pPr lvl="0">
              <a:defRPr sz="1800"/>
            </a:pPr>
            <a:r>
              <a:rPr sz="2880"/>
              <a:t>Four trawlers, each with six lifeboats in tow, made slow progress against the Dardanelles current and mine sweepers in the Straits but Ottoman artillery on the Asiatic shore fired at other targets and the trawlers came inshore without incident and when the trawlers reached the shallows the tows were cast off. The landing party of three companies of the 2nd Battalion, South Wales Borderers covered by the battleship Cornwallis made landfall under fire from the Ottoman platoon in a trench half-way up the cliff. Two companies landed on the beach and one climbed the cliffs at Eski Hissarlik point to capture de Tott's Battery.</a:t>
            </a:r>
          </a:p>
        </p:txBody>
      </p:sp>
      <p:sp>
        <p:nvSpPr>
          <p:cNvPr id="114" name="Shape 114"/>
          <p:cNvSpPr/>
          <p:nvPr>
            <p:ph type="sldNum" sz="quarter" idx="2"/>
          </p:nvPr>
        </p:nvSpPr>
        <p:spPr>
          <a:xfrm>
            <a:off x="6563907" y="6425706"/>
            <a:ext cx="2133601" cy="269241"/>
          </a:xfrm>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200">
                <a:solidFill>
                  <a:srgbClr val="888888"/>
                </a:solidFill>
              </a:rPr>
            </a:fld>
          </a:p>
        </p:txBody>
      </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6" name="Shape 116"/>
          <p:cNvSpPr/>
          <p:nvPr>
            <p:ph type="title"/>
          </p:nvPr>
        </p:nvSpPr>
        <p:spPr>
          <a:xfrm>
            <a:off x="457200" y="92076"/>
            <a:ext cx="8229600" cy="753263"/>
          </a:xfrm>
          <a:prstGeom prst="rect">
            <a:avLst/>
          </a:prstGeom>
          <a:solidFill>
            <a:srgbClr val="FDEECD"/>
          </a:solidFill>
        </p:spPr>
        <p:txBody>
          <a:bodyPr lIns="0" tIns="0" rIns="0" bIns="0"/>
          <a:lstStyle/>
          <a:p>
            <a:pPr lvl="0">
              <a:defRPr sz="1800"/>
            </a:pPr>
            <a:r>
              <a:rPr sz="4400"/>
              <a:t>X beach</a:t>
            </a:r>
          </a:p>
        </p:txBody>
      </p:sp>
      <p:sp>
        <p:nvSpPr>
          <p:cNvPr id="117" name="Shape 117"/>
          <p:cNvSpPr/>
          <p:nvPr>
            <p:ph type="body" idx="1"/>
          </p:nvPr>
        </p:nvSpPr>
        <p:spPr>
          <a:xfrm>
            <a:off x="210933" y="987036"/>
            <a:ext cx="8443746" cy="5763892"/>
          </a:xfrm>
          <a:prstGeom prst="rect">
            <a:avLst/>
          </a:prstGeom>
          <a:solidFill>
            <a:srgbClr val="FDEECD"/>
          </a:solidFill>
        </p:spPr>
        <p:txBody>
          <a:bodyPr lIns="0" tIns="0" rIns="0" bIns="0"/>
          <a:lstStyle>
            <a:lvl1pPr marL="308609" indent="-308609" defTabSz="822959">
              <a:spcBef>
                <a:spcPts val="600"/>
              </a:spcBef>
              <a:defRPr sz="2880"/>
            </a:lvl1pPr>
          </a:lstStyle>
          <a:p>
            <a:pPr lvl="0">
              <a:defRPr sz="1800"/>
            </a:pPr>
            <a:r>
              <a:rPr sz="2880"/>
              <a:t>X Beach was 200 yards long under a low crumbling cliff on the Aegean shore around from W Beach, about 1-mile above Tekke Burnu. No Ottoman defences had been built and only twelve soldiers guarded the beach. The Ottoman party was stunned by the bombardment from Implacable after the troops bound for W Beach had disembarked and the four tows had sailed parallel to the battleship until it was 500 yards from the shore. The landing party had reached the shore and climbed to the top of the cliff with no casualties by 6:30 a.m. when the tows returned to collect the rest of the battalion.</a:t>
            </a:r>
          </a:p>
        </p:txBody>
      </p:sp>
      <p:sp>
        <p:nvSpPr>
          <p:cNvPr id="118" name="Shape 118"/>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200">
                <a:solidFill>
                  <a:srgbClr val="888888"/>
                </a:solidFill>
              </a:rPr>
            </a:fld>
          </a:p>
        </p:txBody>
      </p:sp>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0" name="Shape 120"/>
          <p:cNvSpPr/>
          <p:nvPr>
            <p:ph type="title"/>
          </p:nvPr>
        </p:nvSpPr>
        <p:spPr>
          <a:xfrm>
            <a:off x="1428883" y="81368"/>
            <a:ext cx="6286234" cy="614069"/>
          </a:xfrm>
          <a:prstGeom prst="rect">
            <a:avLst/>
          </a:prstGeom>
          <a:solidFill>
            <a:srgbClr val="FDEECD"/>
          </a:solidFill>
        </p:spPr>
        <p:txBody>
          <a:bodyPr lIns="0" tIns="0" rIns="0" bIns="0"/>
          <a:lstStyle>
            <a:lvl1pPr defTabSz="713231">
              <a:defRPr sz="3432"/>
            </a:lvl1pPr>
          </a:lstStyle>
          <a:p>
            <a:pPr lvl="0">
              <a:defRPr sz="1800"/>
            </a:pPr>
            <a:r>
              <a:rPr sz="3432"/>
              <a:t>Y Beach</a:t>
            </a:r>
          </a:p>
        </p:txBody>
      </p:sp>
      <p:sp>
        <p:nvSpPr>
          <p:cNvPr id="121" name="Shape 121"/>
          <p:cNvSpPr/>
          <p:nvPr>
            <p:ph type="body" idx="1"/>
          </p:nvPr>
        </p:nvSpPr>
        <p:spPr>
          <a:xfrm>
            <a:off x="457200" y="1086251"/>
            <a:ext cx="8229600" cy="5257801"/>
          </a:xfrm>
          <a:prstGeom prst="rect">
            <a:avLst/>
          </a:prstGeom>
          <a:solidFill>
            <a:srgbClr val="FCE8CD"/>
          </a:solidFill>
        </p:spPr>
        <p:txBody>
          <a:bodyPr lIns="0" tIns="0" rIns="0" bIns="0"/>
          <a:lstStyle/>
          <a:p>
            <a:pPr lvl="0">
              <a:defRPr sz="1800"/>
            </a:pPr>
            <a:r>
              <a:rPr sz="3200"/>
              <a:t>The sea at the shore was deep enough for boats to sail within a few yards and the coast was a steep cliff about 150 feet high, with two gullies giving easy access to the top. The area was undefended and the nearest Ottoman troops were two platoons 1-mile south.</a:t>
            </a:r>
          </a:p>
        </p:txBody>
      </p:sp>
      <p:sp>
        <p:nvSpPr>
          <p:cNvPr id="122" name="Shape 12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200">
                <a:solidFill>
                  <a:srgbClr val="888888"/>
                </a:solidFill>
              </a:rPr>
            </a:fld>
          </a:p>
        </p:txBody>
      </p:sp>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4" name="Shape 124"/>
          <p:cNvSpPr/>
          <p:nvPr>
            <p:ph type="title"/>
          </p:nvPr>
        </p:nvSpPr>
        <p:spPr>
          <a:xfrm>
            <a:off x="457200" y="92076"/>
            <a:ext cx="8229600" cy="1213445"/>
          </a:xfrm>
          <a:prstGeom prst="rect">
            <a:avLst/>
          </a:prstGeom>
          <a:solidFill>
            <a:srgbClr val="FBDBCF"/>
          </a:solidFill>
        </p:spPr>
        <p:txBody>
          <a:bodyPr lIns="0" tIns="0" rIns="0" bIns="0"/>
          <a:lstStyle/>
          <a:p>
            <a:pPr lvl="0">
              <a:defRPr sz="1800"/>
            </a:pPr>
            <a:r>
              <a:rPr sz="4400"/>
              <a:t>V Beach</a:t>
            </a:r>
          </a:p>
        </p:txBody>
      </p:sp>
      <p:sp>
        <p:nvSpPr>
          <p:cNvPr id="125" name="Shape 125"/>
          <p:cNvSpPr/>
          <p:nvPr>
            <p:ph type="body" idx="1"/>
          </p:nvPr>
        </p:nvSpPr>
        <p:spPr>
          <a:xfrm>
            <a:off x="215205" y="1886842"/>
            <a:ext cx="8391228" cy="4756846"/>
          </a:xfrm>
          <a:prstGeom prst="rect">
            <a:avLst/>
          </a:prstGeom>
          <a:solidFill>
            <a:srgbClr val="FBDBCF"/>
          </a:solidFill>
        </p:spPr>
        <p:txBody>
          <a:bodyPr lIns="0" tIns="0" rIns="0" bIns="0"/>
          <a:lstStyle/>
          <a:p>
            <a:pPr lvl="0" marL="305180" indent="-305180" defTabSz="813816">
              <a:spcBef>
                <a:spcPts val="600"/>
              </a:spcBef>
              <a:defRPr sz="1800"/>
            </a:pPr>
            <a:r>
              <a:rPr sz="2848"/>
              <a:t>1st Battalion, Royal Dublin Fusiliers which landed from ships boats that were towed or rowed ashore. </a:t>
            </a:r>
            <a:endParaRPr sz="2848"/>
          </a:p>
          <a:p>
            <a:pPr lvl="0" marL="305180" indent="-305180" defTabSz="813816">
              <a:spcBef>
                <a:spcPts val="600"/>
              </a:spcBef>
              <a:defRPr sz="1800"/>
            </a:pPr>
            <a:r>
              <a:rPr sz="2848"/>
              <a:t>The rest were landed from a Trojan horse, the SS River Clyde, a 4,000-long-ton converted collier.</a:t>
            </a:r>
            <a:endParaRPr sz="2848"/>
          </a:p>
          <a:p>
            <a:pPr lvl="0" marL="305180" indent="-305180" defTabSz="813816">
              <a:spcBef>
                <a:spcPts val="600"/>
              </a:spcBef>
              <a:defRPr sz="1800"/>
            </a:pPr>
            <a:r>
              <a:rPr sz="2848"/>
              <a:t>The ship held two thousand men; the 1st Battalion of the Royal Munster Fusiliers plus two companies of the 2nd Battalion, the Hampshire Regiment (from the 88th Brigade) and one company of the Royal Dublin Fusiliers.</a:t>
            </a:r>
          </a:p>
        </p:txBody>
      </p:sp>
      <p:sp>
        <p:nvSpPr>
          <p:cNvPr id="126" name="Shape 126"/>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200">
                <a:solidFill>
                  <a:srgbClr val="888888"/>
                </a:solidFill>
              </a:rPr>
            </a:fld>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 name="Shape 57"/>
          <p:cNvSpPr/>
          <p:nvPr>
            <p:ph type="title"/>
          </p:nvPr>
        </p:nvSpPr>
        <p:spPr>
          <a:xfrm>
            <a:off x="457200" y="113935"/>
            <a:ext cx="7963847" cy="691475"/>
          </a:xfrm>
          <a:prstGeom prst="rect">
            <a:avLst/>
          </a:prstGeom>
          <a:solidFill>
            <a:srgbClr val="FDEECD"/>
          </a:solidFill>
        </p:spPr>
        <p:txBody>
          <a:bodyPr lIns="0" tIns="0" rIns="0" bIns="0"/>
          <a:lstStyle>
            <a:lvl1pPr defTabSz="822959">
              <a:defRPr sz="3959"/>
            </a:lvl1pPr>
          </a:lstStyle>
          <a:p>
            <a:pPr lvl="0">
              <a:defRPr sz="1800"/>
            </a:pPr>
            <a:r>
              <a:rPr sz="3959"/>
              <a:t>All Saints War Memorial </a:t>
            </a:r>
          </a:p>
        </p:txBody>
      </p:sp>
      <p:sp>
        <p:nvSpPr>
          <p:cNvPr id="58" name="Shape 58"/>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200">
                <a:solidFill>
                  <a:srgbClr val="888888"/>
                </a:solidFill>
              </a:rPr>
            </a:fld>
          </a:p>
        </p:txBody>
      </p:sp>
      <p:pic>
        <p:nvPicPr>
          <p:cNvPr id="59" name="pasted-image.jpg"/>
          <p:cNvPicPr/>
          <p:nvPr/>
        </p:nvPicPr>
        <p:blipFill>
          <a:blip r:embed="rId2">
            <a:extLst/>
          </a:blip>
          <a:stretch>
            <a:fillRect/>
          </a:stretch>
        </p:blipFill>
        <p:spPr>
          <a:xfrm rot="21592877">
            <a:off x="2215938" y="729579"/>
            <a:ext cx="4446370" cy="5928492"/>
          </a:xfrm>
          <a:prstGeom prst="rect">
            <a:avLst/>
          </a:prstGeom>
          <a:ln w="12700">
            <a:miter lim="400000"/>
          </a:ln>
        </p:spPr>
      </p:pic>
      <p:sp>
        <p:nvSpPr>
          <p:cNvPr id="60" name="Shape 60"/>
          <p:cNvSpPr/>
          <p:nvPr/>
        </p:nvSpPr>
        <p:spPr>
          <a:xfrm flipV="1">
            <a:off x="1825670" y="2662469"/>
            <a:ext cx="2679638" cy="2426207"/>
          </a:xfrm>
          <a:prstGeom prst="line">
            <a:avLst/>
          </a:prstGeom>
          <a:ln w="25400">
            <a:solidFill>
              <a:srgbClr val="C0504D"/>
            </a:solidFill>
          </a:ln>
          <a:effectLst>
            <a:outerShdw sx="100000" sy="100000" kx="0" ky="0" algn="b" rotWithShape="0" blurRad="38100" dist="20000" dir="5400000">
              <a:srgbClr val="000000">
                <a:alpha val="38000"/>
              </a:srgbClr>
            </a:outerShdw>
          </a:effectLst>
        </p:spPr>
        <p:txBody>
          <a:bodyPr lIns="45719" rIns="45719"/>
          <a:lstStyle/>
          <a:p>
            <a:pPr lvl="0" defTabSz="457200">
              <a:defRPr sz="1200">
                <a:latin typeface="+mn-lt"/>
                <a:ea typeface="+mn-ea"/>
                <a:cs typeface="+mn-cs"/>
                <a:sym typeface="Helvetica"/>
              </a:defRPr>
            </a:pPr>
          </a:p>
        </p:txBody>
      </p:sp>
      <p:sp>
        <p:nvSpPr>
          <p:cNvPr id="61" name="Shape 61"/>
          <p:cNvSpPr/>
          <p:nvPr/>
        </p:nvSpPr>
        <p:spPr>
          <a:xfrm flipV="1">
            <a:off x="1969122" y="3064132"/>
            <a:ext cx="2679637" cy="3138681"/>
          </a:xfrm>
          <a:prstGeom prst="line">
            <a:avLst/>
          </a:prstGeom>
          <a:ln w="25400">
            <a:solidFill>
              <a:srgbClr val="C0504D"/>
            </a:solidFill>
          </a:ln>
          <a:effectLst>
            <a:outerShdw sx="100000" sy="100000" kx="0" ky="0" algn="b" rotWithShape="0" blurRad="38100" dist="20000" dir="5400000">
              <a:srgbClr val="000000">
                <a:alpha val="38000"/>
              </a:srgbClr>
            </a:outerShdw>
          </a:effectLst>
        </p:spPr>
        <p:txBody>
          <a:bodyPr lIns="45719" rIns="45719"/>
          <a:lstStyle/>
          <a:p>
            <a:pPr lvl="0" defTabSz="457200">
              <a:defRPr sz="1200">
                <a:latin typeface="+mn-lt"/>
                <a:ea typeface="+mn-ea"/>
                <a:cs typeface="+mn-cs"/>
                <a:sym typeface="Helvetica"/>
              </a:defRPr>
            </a:pPr>
          </a:p>
        </p:txBody>
      </p:sp>
      <p:sp>
        <p:nvSpPr>
          <p:cNvPr id="62" name="Shape 62"/>
          <p:cNvSpPr/>
          <p:nvPr/>
        </p:nvSpPr>
        <p:spPr>
          <a:xfrm flipV="1">
            <a:off x="5526710" y="1227957"/>
            <a:ext cx="1751987" cy="1063421"/>
          </a:xfrm>
          <a:prstGeom prst="line">
            <a:avLst/>
          </a:prstGeom>
          <a:ln w="25400">
            <a:solidFill>
              <a:srgbClr val="C0504D"/>
            </a:solidFill>
          </a:ln>
          <a:effectLst>
            <a:outerShdw sx="100000" sy="100000" kx="0" ky="0" algn="b" rotWithShape="0" blurRad="38100" dist="20000" dir="5400000">
              <a:srgbClr val="000000">
                <a:alpha val="38000"/>
              </a:srgbClr>
            </a:outerShdw>
          </a:effectLst>
        </p:spPr>
        <p:txBody>
          <a:bodyPr lIns="45719" rIns="45719"/>
          <a:lstStyle/>
          <a:p>
            <a:pPr lvl="0" defTabSz="457200">
              <a:defRPr sz="1200">
                <a:latin typeface="+mn-lt"/>
                <a:ea typeface="+mn-ea"/>
                <a:cs typeface="+mn-cs"/>
                <a:sym typeface="Helvetica"/>
              </a:defRPr>
            </a:pPr>
          </a:p>
        </p:txBody>
      </p:sp>
      <p:sp>
        <p:nvSpPr>
          <p:cNvPr id="63" name="Shape 63"/>
          <p:cNvSpPr/>
          <p:nvPr/>
        </p:nvSpPr>
        <p:spPr>
          <a:xfrm flipV="1">
            <a:off x="5694070" y="1849579"/>
            <a:ext cx="1905001" cy="1905001"/>
          </a:xfrm>
          <a:prstGeom prst="line">
            <a:avLst/>
          </a:prstGeom>
          <a:ln w="25400">
            <a:solidFill>
              <a:srgbClr val="C0504D"/>
            </a:solidFill>
          </a:ln>
          <a:effectLst>
            <a:outerShdw sx="100000" sy="100000" kx="0" ky="0" algn="b" rotWithShape="0" blurRad="38100" dist="20000" dir="5400000">
              <a:srgbClr val="000000">
                <a:alpha val="38000"/>
              </a:srgbClr>
            </a:outerShdw>
          </a:effectLst>
        </p:spPr>
        <p:txBody>
          <a:bodyPr lIns="45719" rIns="45719"/>
          <a:lstStyle/>
          <a:p>
            <a:pPr lvl="0" defTabSz="457200">
              <a:defRPr sz="1200">
                <a:latin typeface="+mn-lt"/>
                <a:ea typeface="+mn-ea"/>
                <a:cs typeface="+mn-cs"/>
                <a:sym typeface="Helvetica"/>
              </a:defRPr>
            </a:pPr>
          </a:p>
        </p:txBody>
      </p:sp>
      <p:sp>
        <p:nvSpPr>
          <p:cNvPr id="64" name="Shape 64"/>
          <p:cNvSpPr/>
          <p:nvPr/>
        </p:nvSpPr>
        <p:spPr>
          <a:xfrm>
            <a:off x="840238" y="5109496"/>
            <a:ext cx="1018206"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r>
              <a:t>C H Hunt</a:t>
            </a:r>
          </a:p>
        </p:txBody>
      </p:sp>
      <p:sp>
        <p:nvSpPr>
          <p:cNvPr id="65" name="Shape 65"/>
          <p:cNvSpPr/>
          <p:nvPr/>
        </p:nvSpPr>
        <p:spPr>
          <a:xfrm>
            <a:off x="715914" y="6113654"/>
            <a:ext cx="1103149"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r>
              <a:t>F S Laight</a:t>
            </a:r>
          </a:p>
        </p:txBody>
      </p:sp>
      <p:sp>
        <p:nvSpPr>
          <p:cNvPr id="66" name="Shape 66"/>
          <p:cNvSpPr/>
          <p:nvPr/>
        </p:nvSpPr>
        <p:spPr>
          <a:xfrm>
            <a:off x="7025563" y="930285"/>
            <a:ext cx="1188875"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r>
              <a:t>T E Russell</a:t>
            </a:r>
          </a:p>
        </p:txBody>
      </p:sp>
      <p:sp>
        <p:nvSpPr>
          <p:cNvPr id="67" name="Shape 67"/>
          <p:cNvSpPr/>
          <p:nvPr/>
        </p:nvSpPr>
        <p:spPr>
          <a:xfrm>
            <a:off x="7059183" y="1580597"/>
            <a:ext cx="1202381"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r>
              <a:t>J Summers</a:t>
            </a:r>
          </a:p>
        </p:txBody>
      </p:sp>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Shape 128"/>
          <p:cNvSpPr/>
          <p:nvPr>
            <p:ph type="title"/>
          </p:nvPr>
        </p:nvSpPr>
        <p:spPr>
          <a:prstGeom prst="rect">
            <a:avLst/>
          </a:prstGeom>
          <a:solidFill>
            <a:srgbClr val="FCE8CD"/>
          </a:solidFill>
        </p:spPr>
        <p:txBody>
          <a:bodyPr lIns="0" tIns="0" rIns="0" bIns="0"/>
          <a:lstStyle/>
          <a:p>
            <a:pPr lvl="0">
              <a:defRPr sz="1800"/>
            </a:pPr>
            <a:r>
              <a:rPr sz="4400"/>
              <a:t>W Beach</a:t>
            </a:r>
          </a:p>
        </p:txBody>
      </p:sp>
      <p:sp>
        <p:nvSpPr>
          <p:cNvPr id="129" name="Shape 129"/>
          <p:cNvSpPr/>
          <p:nvPr>
            <p:ph type="body" idx="1"/>
          </p:nvPr>
        </p:nvSpPr>
        <p:spPr>
          <a:xfrm>
            <a:off x="135982" y="1830406"/>
            <a:ext cx="8764964" cy="5027594"/>
          </a:xfrm>
          <a:prstGeom prst="rect">
            <a:avLst/>
          </a:prstGeom>
          <a:solidFill>
            <a:srgbClr val="FDEECD"/>
          </a:solidFill>
        </p:spPr>
        <p:txBody>
          <a:bodyPr lIns="0" tIns="0" rIns="0" bIns="0"/>
          <a:lstStyle>
            <a:lvl1pPr marL="301752" indent="-301752" defTabSz="804672">
              <a:spcBef>
                <a:spcPts val="600"/>
              </a:spcBef>
              <a:defRPr sz="2816"/>
            </a:lvl1pPr>
          </a:lstStyle>
          <a:p>
            <a:pPr lvl="0">
              <a:defRPr sz="1800"/>
            </a:pPr>
            <a:r>
              <a:rPr sz="2816"/>
              <a:t>The Ottomans had mined the beach and laid extensive barbed wire entanglements, including one along the shore and trip wires just under the surface of the water, a few yards offshore. Trenches on the high ground overlooked the beach and two machine-guns were hidden in the cliffs, to cover the wire in enfilade. The ridge beyond the centre of the beach was commanded by entrenchments on higher ground to the north-east and south-west and 600 yards away lay one of two redoubts close to Hill 138, both extensively wired and behind slopes with no cover. </a:t>
            </a:r>
          </a:p>
        </p:txBody>
      </p:sp>
      <p:sp>
        <p:nvSpPr>
          <p:cNvPr id="130" name="Shape 130"/>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200">
                <a:solidFill>
                  <a:srgbClr val="888888"/>
                </a:solidFill>
              </a:rPr>
            </a:fld>
          </a:p>
        </p:txBody>
      </p:sp>
    </p:spTree>
  </p:cSld>
  <p:clrMapOvr>
    <a:masterClrMapping/>
  </p:clrMapOvr>
  <p:transitio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2" name="Shape 13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200">
                <a:solidFill>
                  <a:srgbClr val="888888"/>
                </a:solidFill>
              </a:rPr>
            </a:fld>
          </a:p>
        </p:txBody>
      </p:sp>
      <p:pic>
        <p:nvPicPr>
          <p:cNvPr id="133" name="A3FE225F-1388-4805-9D1D-255E8BD942F1-L0-001.jpeg"/>
          <p:cNvPicPr/>
          <p:nvPr/>
        </p:nvPicPr>
        <p:blipFill>
          <a:blip r:embed="rId2">
            <a:extLst/>
          </a:blip>
          <a:stretch>
            <a:fillRect/>
          </a:stretch>
        </p:blipFill>
        <p:spPr>
          <a:xfrm>
            <a:off x="1110821" y="0"/>
            <a:ext cx="6922358" cy="6858000"/>
          </a:xfrm>
          <a:prstGeom prst="rect">
            <a:avLst/>
          </a:prstGeom>
          <a:ln w="12700">
            <a:miter lim="400000"/>
          </a:ln>
        </p:spPr>
      </p:pic>
    </p:spTree>
  </p:cSld>
  <p:clrMapOvr>
    <a:masterClrMapping/>
  </p:clrMapOvr>
  <p:transitio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 name="Shape 135"/>
          <p:cNvSpPr/>
          <p:nvPr>
            <p:ph type="body" idx="1"/>
          </p:nvPr>
        </p:nvSpPr>
        <p:spPr>
          <a:xfrm>
            <a:off x="53001" y="133573"/>
            <a:ext cx="9037999" cy="6419538"/>
          </a:xfrm>
          <a:prstGeom prst="rect">
            <a:avLst/>
          </a:prstGeom>
          <a:solidFill>
            <a:srgbClr val="FCE8CD"/>
          </a:solidFill>
        </p:spPr>
        <p:txBody>
          <a:bodyPr lIns="0" tIns="0" rIns="0" bIns="0"/>
          <a:lstStyle>
            <a:lvl1pPr marL="246888" indent="-246888" defTabSz="658368">
              <a:spcBef>
                <a:spcPts val="500"/>
              </a:spcBef>
              <a:defRPr sz="2304"/>
            </a:lvl1pPr>
          </a:lstStyle>
          <a:p>
            <a:pPr lvl="0">
              <a:defRPr sz="1800"/>
            </a:pPr>
            <a:r>
              <a:rPr sz="2304"/>
              <a:t>The 1st Battalion of the Lancashire Fusiliers were embarked in the cruiser Euryalus and the battleship HMS Implacable, which took up positions off the beach. The troops transferred to thirty-two cutters at about 4:00 a.m. and Euryalus closed in on the beach at around 5:00 a.m. At 6:00 a.m. the six tows from Euryalus sailed towards the shore, in line abreast at 50 yards intervals, the tows from Implacable to the left. As the tows reached to within 50 yards of the shore the tows were cast off and the sailors in the cutters began to row. The shore had been silent but as the first boat landed, Ottoman small-arms fire swept the British and caused many casualties. Euryalus and Swiftsure lifted their bombardment ten minutes before the British landed and the Ottoman infantry had been able to emerge from cover. The survivors jumped from the cutters and tried to rush ashore but many leapt into deep water and sank under the weight of their equipment. The preliminary bombardment had not cut the wire along the shore and the surviving Fusiliers were fired on from three sides as they cut the wire or crawled underneath.</a:t>
            </a:r>
          </a:p>
        </p:txBody>
      </p:sp>
      <p:sp>
        <p:nvSpPr>
          <p:cNvPr id="136" name="Shape 136"/>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200">
                <a:solidFill>
                  <a:srgbClr val="888888"/>
                </a:solidFill>
              </a:rPr>
            </a:fld>
          </a:p>
        </p:txBody>
      </p:sp>
    </p:spTree>
  </p:cSld>
  <p:clrMapOvr>
    <a:masterClrMapping/>
  </p:clrMapOvr>
  <p:transitio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8" name="Shape 138"/>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200">
                <a:solidFill>
                  <a:srgbClr val="888888"/>
                </a:solidFill>
              </a:rPr>
            </a:fld>
          </a:p>
        </p:txBody>
      </p:sp>
      <p:pic>
        <p:nvPicPr>
          <p:cNvPr id="139" name="F7DB21D9-CD71-4852-9D3C-D3DCEC914BC5-L0-001.jpeg"/>
          <p:cNvPicPr/>
          <p:nvPr/>
        </p:nvPicPr>
        <p:blipFill>
          <a:blip r:embed="rId2">
            <a:extLst/>
          </a:blip>
          <a:stretch>
            <a:fillRect/>
          </a:stretch>
        </p:blipFill>
        <p:spPr>
          <a:xfrm>
            <a:off x="1143000" y="0"/>
            <a:ext cx="6858000" cy="6858000"/>
          </a:xfrm>
          <a:prstGeom prst="rect">
            <a:avLst/>
          </a:prstGeom>
          <a:ln w="12700">
            <a:miter lim="400000"/>
          </a:ln>
        </p:spPr>
      </p:pic>
    </p:spTree>
  </p:cSld>
  <p:clrMapOvr>
    <a:masterClrMapping/>
  </p:clrMapOvr>
  <p:transitio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1" name="Shape 14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200">
                <a:solidFill>
                  <a:srgbClr val="888888"/>
                </a:solidFill>
              </a:rPr>
            </a:fld>
          </a:p>
        </p:txBody>
      </p:sp>
      <p:pic>
        <p:nvPicPr>
          <p:cNvPr id="142" name="346EE4DE-0673-4383-980A-60AD4C27E321-L0-001.jpeg"/>
          <p:cNvPicPr/>
          <p:nvPr/>
        </p:nvPicPr>
        <p:blipFill>
          <a:blip r:embed="rId2">
            <a:extLst/>
          </a:blip>
          <a:stretch>
            <a:fillRect/>
          </a:stretch>
        </p:blipFill>
        <p:spPr>
          <a:xfrm>
            <a:off x="0" y="766973"/>
            <a:ext cx="9144000" cy="5324054"/>
          </a:xfrm>
          <a:prstGeom prst="rect">
            <a:avLst/>
          </a:prstGeom>
          <a:ln w="12700">
            <a:miter lim="400000"/>
          </a:ln>
        </p:spPr>
      </p:pic>
    </p:spTree>
  </p:cSld>
  <p:clrMapOvr>
    <a:masterClrMapping/>
  </p:clrMapOvr>
  <p:transitio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4" name="Shape 144"/>
          <p:cNvSpPr/>
          <p:nvPr>
            <p:ph type="title"/>
          </p:nvPr>
        </p:nvSpPr>
        <p:spPr>
          <a:xfrm>
            <a:off x="457200" y="21250"/>
            <a:ext cx="8229600" cy="1178656"/>
          </a:xfrm>
          <a:prstGeom prst="rect">
            <a:avLst/>
          </a:prstGeom>
          <a:solidFill>
            <a:srgbClr val="FDEECD"/>
          </a:solidFill>
        </p:spPr>
        <p:txBody>
          <a:bodyPr lIns="0" tIns="0" rIns="0" bIns="0"/>
          <a:lstStyle/>
          <a:p>
            <a:pPr lvl="0">
              <a:defRPr sz="1800"/>
            </a:pPr>
            <a:r>
              <a:rPr sz="4400"/>
              <a:t>6 VCs before breakfast</a:t>
            </a:r>
          </a:p>
        </p:txBody>
      </p:sp>
      <p:sp>
        <p:nvSpPr>
          <p:cNvPr id="145" name="Shape 145"/>
          <p:cNvSpPr/>
          <p:nvPr>
            <p:ph type="body" idx="1"/>
          </p:nvPr>
        </p:nvSpPr>
        <p:spPr>
          <a:xfrm>
            <a:off x="457200" y="1435465"/>
            <a:ext cx="8229600" cy="4974132"/>
          </a:xfrm>
          <a:prstGeom prst="rect">
            <a:avLst/>
          </a:prstGeom>
        </p:spPr>
        <p:txBody>
          <a:bodyPr/>
          <a:lstStyle/>
          <a:p>
            <a:pPr lvl="0"/>
          </a:p>
        </p:txBody>
      </p:sp>
      <p:sp>
        <p:nvSpPr>
          <p:cNvPr id="146" name="Shape 146"/>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200">
                <a:solidFill>
                  <a:srgbClr val="888888"/>
                </a:solidFill>
              </a:rPr>
            </a:fld>
          </a:p>
        </p:txBody>
      </p:sp>
      <p:pic>
        <p:nvPicPr>
          <p:cNvPr id="147" name="6FFC61F2-57CA-4115-95B9-7188EA71AD07-L0-001.jpeg"/>
          <p:cNvPicPr/>
          <p:nvPr/>
        </p:nvPicPr>
        <p:blipFill>
          <a:blip r:embed="rId2">
            <a:extLst/>
          </a:blip>
          <a:stretch>
            <a:fillRect/>
          </a:stretch>
        </p:blipFill>
        <p:spPr>
          <a:xfrm>
            <a:off x="431788" y="1288713"/>
            <a:ext cx="8280424" cy="5448403"/>
          </a:xfrm>
          <a:prstGeom prst="rect">
            <a:avLst/>
          </a:prstGeom>
          <a:ln w="12700">
            <a:miter lim="400000"/>
          </a:ln>
        </p:spPr>
      </p:pic>
    </p:spTree>
  </p:cSld>
  <p:clrMapOvr>
    <a:masterClrMapping/>
  </p:clrMapOvr>
  <p:transitio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9" name="Shape 149"/>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200">
                <a:solidFill>
                  <a:srgbClr val="888888"/>
                </a:solidFill>
              </a:rPr>
            </a:fld>
          </a:p>
        </p:txBody>
      </p:sp>
      <p:pic>
        <p:nvPicPr>
          <p:cNvPr id="150" name="3B7A8F0E-DAE0-4D76-A024-0BC9E6A0A9BA-L0-001.jpeg"/>
          <p:cNvPicPr/>
          <p:nvPr/>
        </p:nvPicPr>
        <p:blipFill>
          <a:blip r:embed="rId2">
            <a:extLst/>
          </a:blip>
          <a:stretch>
            <a:fillRect/>
          </a:stretch>
        </p:blipFill>
        <p:spPr>
          <a:xfrm>
            <a:off x="247743" y="0"/>
            <a:ext cx="8648514" cy="6858000"/>
          </a:xfrm>
          <a:prstGeom prst="rect">
            <a:avLst/>
          </a:prstGeom>
          <a:ln w="12700">
            <a:miter lim="400000"/>
          </a:ln>
        </p:spPr>
      </p:pic>
    </p:spTree>
  </p:cSld>
  <p:clrMapOvr>
    <a:masterClrMapping/>
  </p:clrMapOvr>
  <p:transitio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2" name="Shape 152"/>
          <p:cNvSpPr/>
          <p:nvPr>
            <p:ph type="body" idx="1"/>
          </p:nvPr>
        </p:nvSpPr>
        <p:spPr>
          <a:xfrm>
            <a:off x="117871" y="207168"/>
            <a:ext cx="9060062" cy="6320434"/>
          </a:xfrm>
          <a:prstGeom prst="rect">
            <a:avLst/>
          </a:prstGeom>
          <a:solidFill>
            <a:srgbClr val="FBCBA3"/>
          </a:solidFill>
          <a:ln w="9525">
            <a:solidFill>
              <a:srgbClr val="4A7EBB"/>
            </a:solidFill>
            <a:bevel/>
          </a:ln>
          <a:effectLst>
            <a:outerShdw sx="100000" sy="100000" kx="0" ky="0" algn="b" rotWithShape="0" blurRad="38100" dist="23000" dir="5400000">
              <a:srgbClr val="000000">
                <a:alpha val="35000"/>
              </a:srgbClr>
            </a:outerShdw>
          </a:effectLst>
        </p:spPr>
        <p:txBody>
          <a:bodyPr lIns="0" tIns="0" rIns="0" bIns="0"/>
          <a:lstStyle>
            <a:lvl1pPr marL="0" indent="0">
              <a:spcBef>
                <a:spcPts val="0"/>
              </a:spcBef>
              <a:buSzTx/>
              <a:buFontTx/>
              <a:buNone/>
              <a:defRPr sz="3400"/>
            </a:lvl1pPr>
          </a:lstStyle>
          <a:p>
            <a:pPr lvl="0">
              <a:defRPr sz="1800"/>
            </a:pPr>
            <a:r>
              <a:rPr sz="3400"/>
              <a:t>By the morning of 25 April 1915, out of ammunition and left with nothing but bayonets to meet the attackers on the slopes leading up from the beach to the heights of Chunuk Bair, the 57th Infantry Regiment received orders from Kemal, commanding the 19th Division: "I do not order you to fight, I order you to die. In the time which passes until we die, other troops and commanders can come forward and take our places". Every man of the regiment was either killed in action or wounded.</a:t>
            </a:r>
          </a:p>
        </p:txBody>
      </p:sp>
      <p:sp>
        <p:nvSpPr>
          <p:cNvPr id="153" name="Shape 153"/>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200">
                <a:solidFill>
                  <a:srgbClr val="888888"/>
                </a:solidFill>
              </a:rPr>
            </a:fld>
          </a:p>
        </p:txBody>
      </p:sp>
    </p:spTree>
  </p:cSld>
  <p:clrMapOvr>
    <a:masterClrMapping/>
  </p:clrMapOvr>
  <p:transitio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5" name="Shape 155"/>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200">
                <a:solidFill>
                  <a:srgbClr val="888888"/>
                </a:solidFill>
              </a:rPr>
            </a:fld>
          </a:p>
        </p:txBody>
      </p:sp>
      <p:pic>
        <p:nvPicPr>
          <p:cNvPr id="156" name="3DC8E999-1441-41CF-8083-9E4305662721-L0-001.jpeg"/>
          <p:cNvPicPr/>
          <p:nvPr/>
        </p:nvPicPr>
        <p:blipFill>
          <a:blip r:embed="rId2">
            <a:extLst/>
          </a:blip>
          <a:stretch>
            <a:fillRect/>
          </a:stretch>
        </p:blipFill>
        <p:spPr>
          <a:xfrm>
            <a:off x="0" y="434340"/>
            <a:ext cx="9144000" cy="5989321"/>
          </a:xfrm>
          <a:prstGeom prst="rect">
            <a:avLst/>
          </a:prstGeom>
          <a:ln w="12700">
            <a:miter lim="400000"/>
          </a:ln>
        </p:spPr>
      </p:pic>
    </p:spTree>
  </p:cSld>
  <p:clrMapOvr>
    <a:masterClrMapping/>
  </p:clrMapOvr>
  <p:transitio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8" name="Shape 158"/>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200">
                <a:solidFill>
                  <a:srgbClr val="888888"/>
                </a:solidFill>
              </a:rPr>
            </a:fld>
          </a:p>
        </p:txBody>
      </p:sp>
      <p:pic>
        <p:nvPicPr>
          <p:cNvPr id="159" name="2FF608DF-CDD9-4BD7-AB08-83249C211CC2-L0-001.jpeg"/>
          <p:cNvPicPr/>
          <p:nvPr/>
        </p:nvPicPr>
        <p:blipFill>
          <a:blip r:embed="rId2">
            <a:extLst/>
          </a:blip>
          <a:stretch>
            <a:fillRect/>
          </a:stretch>
        </p:blipFill>
        <p:spPr>
          <a:xfrm>
            <a:off x="0" y="438293"/>
            <a:ext cx="9144000" cy="5981414"/>
          </a:xfrm>
          <a:prstGeom prst="rect">
            <a:avLst/>
          </a:prstGeom>
          <a:ln w="12700">
            <a:miter lim="400000"/>
          </a:ln>
        </p:spPr>
      </p:pic>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 name="Shape 69"/>
          <p:cNvSpPr/>
          <p:nvPr>
            <p:ph type="body" idx="1"/>
          </p:nvPr>
        </p:nvSpPr>
        <p:spPr>
          <a:xfrm>
            <a:off x="3088287" y="-1"/>
            <a:ext cx="5804194" cy="6669362"/>
          </a:xfrm>
          <a:prstGeom prst="rect">
            <a:avLst/>
          </a:prstGeom>
          <a:solidFill>
            <a:srgbClr val="FDEADA"/>
          </a:solidFill>
        </p:spPr>
        <p:txBody>
          <a:bodyPr lIns="0" tIns="0" rIns="0" bIns="0"/>
          <a:lstStyle/>
          <a:p>
            <a:pPr lvl="0" marL="0" indent="0">
              <a:lnSpc>
                <a:spcPct val="80000"/>
              </a:lnSpc>
              <a:buSzTx/>
              <a:buNone/>
              <a:defRPr sz="1800"/>
            </a:pPr>
            <a:r>
              <a:rPr sz="3200"/>
              <a:t>If I should die, think only this of me:</a:t>
            </a:r>
            <a:br>
              <a:rPr sz="3200"/>
            </a:br>
            <a:r>
              <a:rPr sz="3200"/>
              <a:t>That there's some corner of a foreign field</a:t>
            </a:r>
            <a:br>
              <a:rPr sz="3200"/>
            </a:br>
            <a:r>
              <a:rPr sz="3200"/>
              <a:t>That is for ever England. There shall be</a:t>
            </a:r>
            <a:br>
              <a:rPr sz="3200"/>
            </a:br>
            <a:r>
              <a:rPr sz="3200"/>
              <a:t>In that rich earth a richer dust concealed;</a:t>
            </a:r>
            <a:br>
              <a:rPr sz="3200"/>
            </a:br>
            <a:r>
              <a:rPr sz="3200"/>
              <a:t>A dust whom England bore, shaped, made aware,</a:t>
            </a:r>
            <a:br>
              <a:rPr sz="3200"/>
            </a:br>
            <a:r>
              <a:rPr sz="3200"/>
              <a:t>Gave, once, her flowers to love, her ways to roam,</a:t>
            </a:r>
            <a:br>
              <a:rPr sz="3200"/>
            </a:br>
            <a:r>
              <a:rPr sz="3200"/>
              <a:t>A body of England's, breathing English air,</a:t>
            </a:r>
            <a:br>
              <a:rPr sz="3200"/>
            </a:br>
            <a:r>
              <a:rPr sz="3200"/>
              <a:t>Washed by the rivers, blest by suns of home.</a:t>
            </a:r>
            <a:br>
              <a:rPr sz="3200"/>
            </a:br>
          </a:p>
        </p:txBody>
      </p:sp>
      <p:pic>
        <p:nvPicPr>
          <p:cNvPr id="70" name="image2.png"/>
          <p:cNvPicPr/>
          <p:nvPr/>
        </p:nvPicPr>
        <p:blipFill>
          <a:blip r:embed="rId2">
            <a:extLst/>
          </a:blip>
          <a:stretch>
            <a:fillRect/>
          </a:stretch>
        </p:blipFill>
        <p:spPr>
          <a:xfrm>
            <a:off x="4762" y="-16485"/>
            <a:ext cx="3048001" cy="3514726"/>
          </a:xfrm>
          <a:prstGeom prst="rect">
            <a:avLst/>
          </a:prstGeom>
          <a:ln w="12700">
            <a:miter lim="400000"/>
          </a:ln>
        </p:spPr>
      </p:pic>
    </p:spTree>
  </p:cSld>
  <p:clrMapOvr>
    <a:masterClrMapping/>
  </p:clrMapOvr>
  <p:transitio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Shape 161"/>
          <p:cNvSpPr/>
          <p:nvPr>
            <p:ph type="body" idx="1"/>
          </p:nvPr>
        </p:nvSpPr>
        <p:spPr>
          <a:prstGeom prst="rect">
            <a:avLst/>
          </a:prstGeom>
        </p:spPr>
        <p:txBody>
          <a:bodyPr/>
          <a:lstStyle/>
          <a:p>
            <a:pPr lvl="0"/>
          </a:p>
        </p:txBody>
      </p:sp>
      <p:sp>
        <p:nvSpPr>
          <p:cNvPr id="162" name="Shape 16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200">
                <a:solidFill>
                  <a:srgbClr val="888888"/>
                </a:solidFill>
              </a:rPr>
            </a:fld>
          </a:p>
        </p:txBody>
      </p:sp>
      <p:pic>
        <p:nvPicPr>
          <p:cNvPr id="163" name="01C0AB0B-E2FF-40A4-B1B3-06E18F237EF4-L0-001.jpeg"/>
          <p:cNvPicPr/>
          <p:nvPr/>
        </p:nvPicPr>
        <p:blipFill>
          <a:blip r:embed="rId2">
            <a:extLst/>
          </a:blip>
          <a:stretch>
            <a:fillRect/>
          </a:stretch>
        </p:blipFill>
        <p:spPr>
          <a:xfrm>
            <a:off x="2048878" y="0"/>
            <a:ext cx="5046244" cy="6858000"/>
          </a:xfrm>
          <a:prstGeom prst="rect">
            <a:avLst/>
          </a:prstGeom>
          <a:ln w="12700">
            <a:miter lim="400000"/>
          </a:ln>
        </p:spPr>
      </p:pic>
    </p:spTree>
  </p:cSld>
  <p:clrMapOvr>
    <a:masterClrMapping/>
  </p:clrMapOvr>
  <p:transitio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5" name="Shape 165"/>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200">
                <a:solidFill>
                  <a:srgbClr val="888888"/>
                </a:solidFill>
              </a:rPr>
            </a:fld>
          </a:p>
        </p:txBody>
      </p:sp>
      <p:pic>
        <p:nvPicPr>
          <p:cNvPr id="166" name="C83AECCD-6F17-4CF1-BE68-323D51762173-L0-001.jpeg"/>
          <p:cNvPicPr/>
          <p:nvPr/>
        </p:nvPicPr>
        <p:blipFill>
          <a:blip r:embed="rId2">
            <a:extLst/>
          </a:blip>
          <a:stretch>
            <a:fillRect/>
          </a:stretch>
        </p:blipFill>
        <p:spPr>
          <a:xfrm>
            <a:off x="0" y="68580"/>
            <a:ext cx="9144000" cy="6720841"/>
          </a:xfrm>
          <a:prstGeom prst="rect">
            <a:avLst/>
          </a:prstGeom>
          <a:ln w="12700">
            <a:miter lim="400000"/>
          </a:ln>
        </p:spPr>
      </p:pic>
    </p:spTree>
  </p:cSld>
  <p:clrMapOvr>
    <a:masterClrMapping/>
  </p:clrMapOvr>
  <p:transitio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8" name="Shape 168"/>
          <p:cNvSpPr/>
          <p:nvPr>
            <p:ph type="title"/>
          </p:nvPr>
        </p:nvSpPr>
        <p:spPr>
          <a:xfrm>
            <a:off x="457200" y="92076"/>
            <a:ext cx="8229600" cy="828214"/>
          </a:xfrm>
          <a:prstGeom prst="rect">
            <a:avLst/>
          </a:prstGeom>
          <a:solidFill>
            <a:srgbClr val="FCE8CD"/>
          </a:solidFill>
        </p:spPr>
        <p:txBody>
          <a:bodyPr lIns="0" tIns="0" rIns="0" bIns="0"/>
          <a:lstStyle>
            <a:lvl1pPr defTabSz="758951">
              <a:defRPr sz="3652"/>
            </a:lvl1pPr>
          </a:lstStyle>
          <a:p>
            <a:pPr lvl="0">
              <a:defRPr sz="1800"/>
            </a:pPr>
            <a:r>
              <a:rPr sz="3652"/>
              <a:t>The landing at Anzac Cove (Gaba Tepe)</a:t>
            </a:r>
          </a:p>
        </p:txBody>
      </p:sp>
      <p:sp>
        <p:nvSpPr>
          <p:cNvPr id="169" name="Shape 169"/>
          <p:cNvSpPr/>
          <p:nvPr>
            <p:ph type="body" idx="1"/>
          </p:nvPr>
        </p:nvSpPr>
        <p:spPr>
          <a:xfrm>
            <a:off x="191389" y="1112659"/>
            <a:ext cx="8992709" cy="5745341"/>
          </a:xfrm>
          <a:prstGeom prst="rect">
            <a:avLst/>
          </a:prstGeom>
          <a:solidFill>
            <a:srgbClr val="FDEECD"/>
          </a:solidFill>
        </p:spPr>
        <p:txBody>
          <a:bodyPr lIns="0" tIns="0" rIns="0" bIns="0"/>
          <a:lstStyle/>
          <a:p>
            <a:pPr lvl="0" marL="202310" indent="-202310" defTabSz="539495">
              <a:spcBef>
                <a:spcPts val="400"/>
              </a:spcBef>
              <a:defRPr sz="1800"/>
            </a:pPr>
            <a:r>
              <a:rPr sz="1887"/>
              <a:t>The assault troops, mostly from the Australian and New Zealand Army Corps (ANZAC), landed at night on the western (Aegean Sea) side of the peninsula. They were put ashore one mile north of their intended landing beach. In the darkness, the assault formations became mixed up, but the troops gradually made their way inland, under increasing opposition from the Ottoman Turkish defenders.  Not long after coming ashore the ANZAC plans were discarded, and the companies and battalions were thrown into battle piece-meal, and received mixed orders. Some advanced to their pre-designated objectives while others were diverted to other areas, then ordered to dig in along defensive ridge lines.</a:t>
            </a:r>
            <a:endParaRPr sz="1887"/>
          </a:p>
          <a:p>
            <a:pPr lvl="0" marL="202310" indent="-202310" defTabSz="539495">
              <a:spcBef>
                <a:spcPts val="400"/>
              </a:spcBef>
              <a:defRPr sz="1800"/>
            </a:pPr>
            <a:endParaRPr sz="1887"/>
          </a:p>
          <a:p>
            <a:pPr lvl="0" marL="202310" indent="-202310" defTabSz="539495">
              <a:spcBef>
                <a:spcPts val="400"/>
              </a:spcBef>
              <a:defRPr sz="1800"/>
            </a:pPr>
            <a:r>
              <a:rPr sz="1887"/>
              <a:t>Although they failed to achieve their objectives, by nightfall the ANZACs had formed a beachhead, albeit much smaller than intended. In places they were clinging onto cliff faces with no organised defence system. Their precarious position convinced both divisional commanders to ask for an evacuation, but after taking advice from the Royal Navy about how practicable that would be, the army commander decided they would stay. The exact number of the day's casualties is not known. The ANZACs had landed two divisions but over two thousand of their men had been killed or wounded, together with at least a similar number of Turkish casualties.</a:t>
            </a:r>
          </a:p>
        </p:txBody>
      </p:sp>
      <p:sp>
        <p:nvSpPr>
          <p:cNvPr id="170" name="Shape 170"/>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200">
                <a:solidFill>
                  <a:srgbClr val="888888"/>
                </a:solidFill>
              </a:rPr>
            </a:fld>
          </a:p>
        </p:txBody>
      </p:sp>
    </p:spTree>
  </p:cSld>
  <p:clrMapOvr>
    <a:masterClrMapping/>
  </p:clrMapOvr>
  <p:transition spd="med"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2" name="Shape 17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200">
                <a:solidFill>
                  <a:srgbClr val="888888"/>
                </a:solidFill>
              </a:rPr>
            </a:fld>
          </a:p>
        </p:txBody>
      </p:sp>
      <p:pic>
        <p:nvPicPr>
          <p:cNvPr id="173" name="025D0EDC-E622-4A5C-A1BC-6A582FC1369C-L0-001.jpeg"/>
          <p:cNvPicPr/>
          <p:nvPr/>
        </p:nvPicPr>
        <p:blipFill>
          <a:blip r:embed="rId2">
            <a:extLst/>
          </a:blip>
          <a:stretch>
            <a:fillRect/>
          </a:stretch>
        </p:blipFill>
        <p:spPr>
          <a:xfrm>
            <a:off x="0" y="406168"/>
            <a:ext cx="9144000" cy="6045664"/>
          </a:xfrm>
          <a:prstGeom prst="rect">
            <a:avLst/>
          </a:prstGeom>
          <a:ln w="12700">
            <a:miter lim="400000"/>
          </a:ln>
        </p:spPr>
      </p:pic>
    </p:spTree>
  </p:cSld>
  <p:clrMapOvr>
    <a:masterClrMapping/>
  </p:clrMapOvr>
  <p:transition spd="med" advClick="1"/>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5" name="Shape 175"/>
          <p:cNvSpPr/>
          <p:nvPr>
            <p:ph type="title"/>
          </p:nvPr>
        </p:nvSpPr>
        <p:spPr>
          <a:xfrm>
            <a:off x="457200" y="92076"/>
            <a:ext cx="8229600" cy="963414"/>
          </a:xfrm>
          <a:prstGeom prst="rect">
            <a:avLst/>
          </a:prstGeom>
          <a:solidFill>
            <a:srgbClr val="FCE8CD"/>
          </a:solidFill>
        </p:spPr>
        <p:txBody>
          <a:bodyPr lIns="0" tIns="0" rIns="0" bIns="0"/>
          <a:lstStyle/>
          <a:p>
            <a:pPr lvl="0">
              <a:defRPr sz="1800"/>
            </a:pPr>
            <a:r>
              <a:rPr sz="4400"/>
              <a:t>Suvla Bay August 6th 1915</a:t>
            </a:r>
          </a:p>
        </p:txBody>
      </p:sp>
      <p:sp>
        <p:nvSpPr>
          <p:cNvPr id="176" name="Shape 176"/>
          <p:cNvSpPr/>
          <p:nvPr>
            <p:ph type="body" idx="1"/>
          </p:nvPr>
        </p:nvSpPr>
        <p:spPr>
          <a:prstGeom prst="rect">
            <a:avLst/>
          </a:prstGeom>
        </p:spPr>
        <p:txBody>
          <a:bodyPr/>
          <a:lstStyle/>
          <a:p>
            <a:pPr lvl="0"/>
          </a:p>
        </p:txBody>
      </p:sp>
      <p:sp>
        <p:nvSpPr>
          <p:cNvPr id="177" name="Shape 17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200">
                <a:solidFill>
                  <a:srgbClr val="888888"/>
                </a:solidFill>
              </a:rPr>
            </a:fld>
          </a:p>
        </p:txBody>
      </p:sp>
      <p:pic>
        <p:nvPicPr>
          <p:cNvPr id="178" name="E99D2E85-9F8A-4F15-8A73-93FDB9B84253-L0-001.jpeg"/>
          <p:cNvPicPr/>
          <p:nvPr/>
        </p:nvPicPr>
        <p:blipFill>
          <a:blip r:embed="rId2">
            <a:extLst/>
          </a:blip>
          <a:stretch>
            <a:fillRect/>
          </a:stretch>
        </p:blipFill>
        <p:spPr>
          <a:xfrm>
            <a:off x="395709" y="941370"/>
            <a:ext cx="8520412" cy="5958816"/>
          </a:xfrm>
          <a:prstGeom prst="rect">
            <a:avLst/>
          </a:prstGeom>
          <a:ln w="12700">
            <a:miter lim="400000"/>
          </a:ln>
        </p:spPr>
      </p:pic>
    </p:spTree>
  </p:cSld>
  <p:clrMapOvr>
    <a:masterClrMapping/>
  </p:clrMapOvr>
  <p:transition spd="med" advClick="1"/>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0" name="Shape 180"/>
          <p:cNvSpPr/>
          <p:nvPr>
            <p:ph type="title"/>
          </p:nvPr>
        </p:nvSpPr>
        <p:spPr>
          <a:xfrm>
            <a:off x="457200" y="92076"/>
            <a:ext cx="8229600" cy="929933"/>
          </a:xfrm>
          <a:prstGeom prst="rect">
            <a:avLst/>
          </a:prstGeom>
          <a:solidFill>
            <a:srgbClr val="FDEECD"/>
          </a:solidFill>
        </p:spPr>
        <p:txBody>
          <a:bodyPr lIns="0" tIns="0" rIns="0" bIns="0"/>
          <a:lstStyle>
            <a:lvl1pPr defTabSz="713231">
              <a:defRPr sz="3432"/>
            </a:lvl1pPr>
          </a:lstStyle>
          <a:p>
            <a:pPr lvl="0">
              <a:defRPr sz="1800"/>
            </a:pPr>
            <a:r>
              <a:rPr sz="3432"/>
              <a:t>Landing at SEDDULBAHIR 6th August 1915</a:t>
            </a:r>
          </a:p>
        </p:txBody>
      </p:sp>
      <p:sp>
        <p:nvSpPr>
          <p:cNvPr id="181" name="Shape 181"/>
          <p:cNvSpPr/>
          <p:nvPr>
            <p:ph type="body" idx="1"/>
          </p:nvPr>
        </p:nvSpPr>
        <p:spPr>
          <a:xfrm>
            <a:off x="59488" y="1346106"/>
            <a:ext cx="8627312" cy="5511894"/>
          </a:xfrm>
          <a:prstGeom prst="rect">
            <a:avLst/>
          </a:prstGeom>
          <a:solidFill>
            <a:srgbClr val="FCE8CD"/>
          </a:solidFill>
        </p:spPr>
        <p:txBody>
          <a:bodyPr lIns="0" tIns="0" rIns="0" bIns="0"/>
          <a:lstStyle/>
          <a:p>
            <a:pPr lvl="0" marL="277749" indent="-277749" defTabSz="740663">
              <a:spcBef>
                <a:spcPts val="600"/>
              </a:spcBef>
              <a:defRPr sz="1800"/>
            </a:pPr>
            <a:endParaRPr sz="2592"/>
          </a:p>
          <a:p>
            <a:pPr lvl="0" marL="277749" indent="-277749" defTabSz="740663">
              <a:spcBef>
                <a:spcPts val="600"/>
              </a:spcBef>
              <a:defRPr sz="1800"/>
            </a:pPr>
            <a:r>
              <a:rPr sz="2592"/>
              <a:t>An attack in the region of Seddulbahir was planned to puzzle the Turkish unit and to prevent the support by units to the main points of the attack. The attack was going to be charged to the trenches in both sides of Kirte Deresi.</a:t>
            </a:r>
            <a:endParaRPr sz="2592"/>
          </a:p>
          <a:p>
            <a:pPr lvl="0" marL="277749" indent="-277749" defTabSz="740663">
              <a:spcBef>
                <a:spcPts val="600"/>
              </a:spcBef>
              <a:defRPr sz="1800"/>
            </a:pPr>
            <a:r>
              <a:rPr sz="2592"/>
              <a:t>Many casualties were caused by Turkish artillery fire before the attack began.  The infantry attacked at 03:50 and suffered heavy casualties as they approached toTurkish trenches. The 88th Brigade was destroyed and had to drawback from the trenches they captured before. Within this period, the 88th Brigade lost 2000 soldiers which was 3000 in the beginning.</a:t>
            </a:r>
          </a:p>
        </p:txBody>
      </p:sp>
      <p:sp>
        <p:nvSpPr>
          <p:cNvPr id="182" name="Shape 18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200">
                <a:solidFill>
                  <a:srgbClr val="888888"/>
                </a:solidFill>
              </a:rPr>
            </a:fld>
          </a:p>
        </p:txBody>
      </p:sp>
    </p:spTree>
  </p:cSld>
  <p:clrMapOvr>
    <a:masterClrMapping/>
  </p:clrMapOvr>
  <p:transition spd="med" advClick="1"/>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4" name="Shape 184"/>
          <p:cNvSpPr/>
          <p:nvPr>
            <p:ph type="body" idx="1"/>
          </p:nvPr>
        </p:nvSpPr>
        <p:spPr>
          <a:xfrm>
            <a:off x="457200" y="778685"/>
            <a:ext cx="8229600" cy="4379806"/>
          </a:xfrm>
          <a:prstGeom prst="rect">
            <a:avLst/>
          </a:prstGeom>
          <a:solidFill>
            <a:srgbClr val="FCE8CD"/>
          </a:solidFill>
        </p:spPr>
        <p:txBody>
          <a:bodyPr lIns="0" tIns="0" rIns="0" bIns="0"/>
          <a:lstStyle/>
          <a:p>
            <a:pPr lvl="0" marL="0" indent="0" defTabSz="438911">
              <a:lnSpc>
                <a:spcPct val="115000"/>
              </a:lnSpc>
              <a:spcBef>
                <a:spcPts val="900"/>
              </a:spcBef>
              <a:buSzTx/>
              <a:buFontTx/>
              <a:buNone/>
              <a:defRPr sz="1800"/>
            </a:pPr>
            <a:r>
              <a:rPr b="1" sz="3648">
                <a:uFill>
                  <a:solidFill/>
                </a:uFill>
              </a:rPr>
              <a:t>Private Thomas Edgar Russell</a:t>
            </a:r>
            <a:r>
              <a:rPr sz="3648">
                <a:uFill>
                  <a:solidFill/>
                </a:uFill>
              </a:rPr>
              <a:t> – 19893 4</a:t>
            </a:r>
            <a:r>
              <a:rPr baseline="31999" sz="3648">
                <a:uFill>
                  <a:solidFill/>
                </a:uFill>
              </a:rPr>
              <a:t>th</a:t>
            </a:r>
            <a:r>
              <a:rPr sz="3648">
                <a:uFill>
                  <a:solidFill/>
                </a:uFill>
              </a:rPr>
              <a:t> Battalion Worcestershire Regiment.  He was the son of John and Ada Russell, of 53, King's Road, King's Heath, Birmingham.  He died on 6</a:t>
            </a:r>
            <a:r>
              <a:rPr baseline="31999" sz="3648">
                <a:uFill>
                  <a:solidFill/>
                </a:uFill>
              </a:rPr>
              <a:t>th</a:t>
            </a:r>
            <a:r>
              <a:rPr sz="3648">
                <a:uFill>
                  <a:solidFill/>
                </a:uFill>
              </a:rPr>
              <a:t> August 1915 and is remembered on the Helles Memorial.</a:t>
            </a:r>
          </a:p>
        </p:txBody>
      </p:sp>
      <p:sp>
        <p:nvSpPr>
          <p:cNvPr id="185" name="Shape 185"/>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200">
                <a:solidFill>
                  <a:srgbClr val="888888"/>
                </a:solidFill>
              </a:rPr>
            </a:fld>
          </a:p>
        </p:txBody>
      </p:sp>
    </p:spTree>
  </p:cSld>
  <p:clrMapOvr>
    <a:masterClrMapping/>
  </p:clrMapOvr>
  <p:transition spd="med" advClick="1"/>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7" name="Shape 187"/>
          <p:cNvSpPr/>
          <p:nvPr>
            <p:ph type="title"/>
          </p:nvPr>
        </p:nvSpPr>
        <p:spPr>
          <a:prstGeom prst="rect">
            <a:avLst/>
          </a:prstGeom>
          <a:solidFill>
            <a:srgbClr val="FCE8CD"/>
          </a:solidFill>
        </p:spPr>
        <p:txBody>
          <a:bodyPr lIns="0" tIns="0" rIns="0" bIns="0"/>
          <a:lstStyle/>
          <a:p>
            <a:pPr lvl="0">
              <a:defRPr sz="1800"/>
            </a:pPr>
            <a:r>
              <a:rPr sz="4400"/>
              <a:t>HMT ROYAL EDWARD</a:t>
            </a:r>
          </a:p>
        </p:txBody>
      </p:sp>
      <p:sp>
        <p:nvSpPr>
          <p:cNvPr id="188" name="Shape 188"/>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200">
                <a:solidFill>
                  <a:srgbClr val="888888"/>
                </a:solidFill>
              </a:rPr>
            </a:fld>
          </a:p>
        </p:txBody>
      </p:sp>
      <p:pic>
        <p:nvPicPr>
          <p:cNvPr id="189" name="B8228F38-A05D-481C-A641-4D63F98613FE-L0-001.jpeg"/>
          <p:cNvPicPr/>
          <p:nvPr/>
        </p:nvPicPr>
        <p:blipFill>
          <a:blip r:embed="rId2">
            <a:extLst/>
          </a:blip>
          <a:stretch>
            <a:fillRect/>
          </a:stretch>
        </p:blipFill>
        <p:spPr>
          <a:xfrm>
            <a:off x="30805" y="1965086"/>
            <a:ext cx="8976262" cy="4373755"/>
          </a:xfrm>
          <a:prstGeom prst="rect">
            <a:avLst/>
          </a:prstGeom>
          <a:ln w="12700">
            <a:miter lim="400000"/>
          </a:ln>
        </p:spPr>
      </p:pic>
    </p:spTree>
  </p:cSld>
  <p:clrMapOvr>
    <a:masterClrMapping/>
  </p:clrMapOvr>
  <p:transition spd="med" advClick="1"/>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1" name="Shape 191"/>
          <p:cNvSpPr/>
          <p:nvPr>
            <p:ph type="body" idx="1"/>
          </p:nvPr>
        </p:nvSpPr>
        <p:spPr>
          <a:xfrm>
            <a:off x="50323" y="-16597"/>
            <a:ext cx="9243143" cy="6891194"/>
          </a:xfrm>
          <a:prstGeom prst="rect">
            <a:avLst/>
          </a:prstGeom>
          <a:solidFill>
            <a:srgbClr val="FCE8CD"/>
          </a:solidFill>
        </p:spPr>
        <p:txBody>
          <a:bodyPr lIns="0" tIns="0" rIns="0" bIns="0"/>
          <a:lstStyle/>
          <a:p>
            <a:pPr lvl="0" marL="325754" indent="-325754" defTabSz="868680">
              <a:defRPr sz="1800"/>
            </a:pPr>
            <a:r>
              <a:rPr sz="3040"/>
              <a:t>On the morning of 13 August, Royal Edward passed the British hospital ship Soudan, heading in the opposite direction. Oberleutnant zur See Heino von Heimburg in the German submarine UB-14 was off the island of Kandeloussa and saw both ships. He allowed Soudan to pass unmolested, and focused his attention on the unescorted Royal Edward some 6 nautical miles (11 km) off Kandeloussa.  He launched one of UB-14‍ '​s two torpedoes from about a mile (2 km) away and hit Royal Edward in the stern.  She sank by the stern within six minutes with 935 casualties.</a:t>
            </a:r>
            <a:endParaRPr sz="3040"/>
          </a:p>
          <a:p>
            <a:pPr lvl="0" marL="325754" indent="-325754" defTabSz="868680">
              <a:defRPr sz="1800"/>
            </a:pPr>
            <a:endParaRPr sz="3040"/>
          </a:p>
        </p:txBody>
      </p:sp>
      <p:sp>
        <p:nvSpPr>
          <p:cNvPr id="192" name="Shape 19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200">
                <a:solidFill>
                  <a:srgbClr val="888888"/>
                </a:solidFill>
              </a:rPr>
            </a:fld>
          </a:p>
        </p:txBody>
      </p:sp>
    </p:spTree>
  </p:cSld>
  <p:clrMapOvr>
    <a:masterClrMapping/>
  </p:clrMapOvr>
  <p:transition spd="med" advClick="1"/>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4" name="Shape 194"/>
          <p:cNvSpPr/>
          <p:nvPr>
            <p:ph type="body" idx="1"/>
          </p:nvPr>
        </p:nvSpPr>
        <p:spPr>
          <a:xfrm>
            <a:off x="457200" y="822710"/>
            <a:ext cx="8229600" cy="4409481"/>
          </a:xfrm>
          <a:prstGeom prst="rect">
            <a:avLst/>
          </a:prstGeom>
          <a:solidFill>
            <a:srgbClr val="FCE8CD"/>
          </a:solidFill>
        </p:spPr>
        <p:txBody>
          <a:bodyPr lIns="0" tIns="0" rIns="0" bIns="0"/>
          <a:lstStyle/>
          <a:p>
            <a:pPr lvl="0" marL="0" indent="0" defTabSz="457200">
              <a:lnSpc>
                <a:spcPct val="115000"/>
              </a:lnSpc>
              <a:spcBef>
                <a:spcPts val="1000"/>
              </a:spcBef>
              <a:buSzTx/>
              <a:buFontTx/>
              <a:buNone/>
              <a:defRPr sz="1800"/>
            </a:pPr>
            <a:r>
              <a:rPr b="1" sz="3400">
                <a:uFill>
                  <a:solidFill/>
                </a:uFill>
              </a:rPr>
              <a:t>Private Charles Henry Hunt</a:t>
            </a:r>
            <a:r>
              <a:rPr sz="3400">
                <a:uFill>
                  <a:solidFill/>
                </a:uFill>
              </a:rPr>
              <a:t> – 11826 2</a:t>
            </a:r>
            <a:r>
              <a:rPr baseline="31999" sz="3400">
                <a:uFill>
                  <a:solidFill/>
                </a:uFill>
              </a:rPr>
              <a:t>nd</a:t>
            </a:r>
            <a:r>
              <a:rPr sz="3400">
                <a:uFill>
                  <a:solidFill/>
                </a:uFill>
              </a:rPr>
              <a:t> Battalion Hampshire Regiment.  He was the son of Alfred William and Ellen Hunt, of 3, Springfield Drive, High Street, King's Heath, Birmingham.  He died aged 20 on 13</a:t>
            </a:r>
            <a:r>
              <a:rPr baseline="31999" sz="3400">
                <a:uFill>
                  <a:solidFill/>
                </a:uFill>
              </a:rPr>
              <a:t>th</a:t>
            </a:r>
            <a:r>
              <a:rPr sz="3400">
                <a:uFill>
                  <a:solidFill/>
                </a:uFill>
              </a:rPr>
              <a:t> August 1915 and is remembered on the Helles Memorial.</a:t>
            </a:r>
          </a:p>
        </p:txBody>
      </p:sp>
      <p:sp>
        <p:nvSpPr>
          <p:cNvPr id="195" name="Shape 195"/>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200">
                <a:solidFill>
                  <a:srgbClr val="888888"/>
                </a:solidFill>
              </a:rPr>
            </a:fld>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2" name="Shape 72"/>
          <p:cNvSpPr/>
          <p:nvPr>
            <p:ph type="title"/>
          </p:nvPr>
        </p:nvSpPr>
        <p:spPr>
          <a:xfrm>
            <a:off x="539551" y="21496"/>
            <a:ext cx="8229601" cy="1143001"/>
          </a:xfrm>
          <a:prstGeom prst="rect">
            <a:avLst/>
          </a:prstGeom>
          <a:solidFill>
            <a:srgbClr val="FDEADA"/>
          </a:solidFill>
        </p:spPr>
        <p:txBody>
          <a:bodyPr lIns="0" tIns="0" rIns="0" bIns="0"/>
          <a:lstStyle/>
          <a:p>
            <a:pPr lvl="0">
              <a:defRPr sz="1800"/>
            </a:pPr>
            <a:r>
              <a:rPr sz="4400"/>
              <a:t>A cunning plan</a:t>
            </a:r>
          </a:p>
        </p:txBody>
      </p:sp>
      <p:sp>
        <p:nvSpPr>
          <p:cNvPr id="73" name="Shape 73"/>
          <p:cNvSpPr/>
          <p:nvPr>
            <p:ph type="body" idx="1"/>
          </p:nvPr>
        </p:nvSpPr>
        <p:spPr>
          <a:xfrm>
            <a:off x="21457" y="1340767"/>
            <a:ext cx="6494759" cy="5256586"/>
          </a:xfrm>
          <a:prstGeom prst="rect">
            <a:avLst/>
          </a:prstGeom>
          <a:solidFill>
            <a:srgbClr val="FDEADA"/>
          </a:solidFill>
        </p:spPr>
        <p:txBody>
          <a:bodyPr lIns="0" tIns="0" rIns="0" bIns="0"/>
          <a:lstStyle/>
          <a:p>
            <a:pPr lvl="0" marL="336042" indent="-336042" defTabSz="896111">
              <a:defRPr sz="1800"/>
            </a:pPr>
            <a:r>
              <a:rPr sz="3136"/>
              <a:t>Winter 1914 – deadlock on the Western Front</a:t>
            </a:r>
            <a:endParaRPr sz="3136"/>
          </a:p>
          <a:p>
            <a:pPr lvl="0" marL="336042" indent="-336042" defTabSz="896111">
              <a:defRPr sz="1800"/>
            </a:pPr>
            <a:r>
              <a:rPr sz="3136"/>
              <a:t>Russia suffering a heavy defeat in the East.</a:t>
            </a:r>
            <a:endParaRPr sz="3136"/>
          </a:p>
          <a:p>
            <a:pPr lvl="0" marL="336042" indent="-336042" defTabSz="896111">
              <a:defRPr sz="1800"/>
            </a:pPr>
            <a:r>
              <a:rPr sz="3136"/>
              <a:t>January 1915 - Winston Churchill, First Lord of the Admiralty – using British sea power to attack the Central Alliance’s southern flank, knock Turkey out of the war and open up a supply route to Russia. </a:t>
            </a:r>
          </a:p>
        </p:txBody>
      </p:sp>
      <p:pic>
        <p:nvPicPr>
          <p:cNvPr id="74" name="image3.jpeg" descr="http://ww2memories.files.wordpress.com/2011/09/churchill_admiralty.jpg?w=236&amp;h=300"/>
          <p:cNvPicPr/>
          <p:nvPr/>
        </p:nvPicPr>
        <p:blipFill>
          <a:blip r:embed="rId2">
            <a:extLst/>
          </a:blip>
          <a:stretch>
            <a:fillRect/>
          </a:stretch>
        </p:blipFill>
        <p:spPr>
          <a:xfrm>
            <a:off x="6699705" y="1977779"/>
            <a:ext cx="2283255" cy="2902442"/>
          </a:xfrm>
          <a:prstGeom prst="rect">
            <a:avLst/>
          </a:prstGeom>
          <a:ln w="12700">
            <a:miter lim="400000"/>
          </a:ln>
        </p:spPr>
      </p:pic>
    </p:spTree>
  </p:cSld>
  <p:clrMapOvr>
    <a:masterClrMapping/>
  </p:clrMapOvr>
  <p:transition spd="med" advClick="1"/>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7" name="Shape 197"/>
          <p:cNvSpPr/>
          <p:nvPr>
            <p:ph type="body" idx="1"/>
          </p:nvPr>
        </p:nvSpPr>
        <p:spPr>
          <a:xfrm>
            <a:off x="103860" y="47647"/>
            <a:ext cx="5906125" cy="5257801"/>
          </a:xfrm>
          <a:prstGeom prst="rect">
            <a:avLst/>
          </a:prstGeom>
          <a:solidFill>
            <a:srgbClr val="FCE8CD"/>
          </a:solidFill>
        </p:spPr>
        <p:txBody>
          <a:bodyPr lIns="0" tIns="0" rIns="0" bIns="0"/>
          <a:lstStyle/>
          <a:p>
            <a:pPr lvl="0" marL="0" indent="0" defTabSz="452627">
              <a:lnSpc>
                <a:spcPct val="115000"/>
              </a:lnSpc>
              <a:spcBef>
                <a:spcPts val="900"/>
              </a:spcBef>
              <a:buSzTx/>
              <a:buFontTx/>
              <a:buNone/>
              <a:defRPr sz="1800"/>
            </a:pPr>
            <a:r>
              <a:rPr b="1" sz="3168">
                <a:uFill>
                  <a:solidFill/>
                </a:uFill>
              </a:rPr>
              <a:t>Private Francis Stewart Laight</a:t>
            </a:r>
            <a:r>
              <a:rPr sz="3168">
                <a:uFill>
                  <a:solidFill/>
                </a:uFill>
              </a:rPr>
              <a:t> – 11866 2</a:t>
            </a:r>
            <a:r>
              <a:rPr baseline="31999" sz="3168">
                <a:uFill>
                  <a:solidFill/>
                </a:uFill>
              </a:rPr>
              <a:t>nd</a:t>
            </a:r>
            <a:r>
              <a:rPr sz="3168">
                <a:uFill>
                  <a:solidFill/>
                </a:uFill>
              </a:rPr>
              <a:t> Battalion Hampshire Regiment.  He was the son of Laura Gull (formerly Laight), of 118, Zilcote Road, Bearwood, Smethwick, and the late Job Laight.  He died aged 18 on 13</a:t>
            </a:r>
            <a:r>
              <a:rPr baseline="31999" sz="3168">
                <a:uFill>
                  <a:solidFill/>
                </a:uFill>
              </a:rPr>
              <a:t>th</a:t>
            </a:r>
            <a:r>
              <a:rPr sz="3168">
                <a:uFill>
                  <a:solidFill/>
                </a:uFill>
              </a:rPr>
              <a:t> August 1915 and is remembered on the Helles Memorial</a:t>
            </a:r>
            <a:r>
              <a:rPr sz="1188">
                <a:uFill>
                  <a:solidFill/>
                </a:uFill>
              </a:rPr>
              <a:t>.</a:t>
            </a:r>
          </a:p>
        </p:txBody>
      </p:sp>
      <p:sp>
        <p:nvSpPr>
          <p:cNvPr id="198" name="Shape 198"/>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200">
                <a:solidFill>
                  <a:srgbClr val="888888"/>
                </a:solidFill>
              </a:rPr>
            </a:fld>
          </a:p>
        </p:txBody>
      </p:sp>
      <p:pic>
        <p:nvPicPr>
          <p:cNvPr id="199" name="image1.png"/>
          <p:cNvPicPr/>
          <p:nvPr/>
        </p:nvPicPr>
        <p:blipFill>
          <a:blip r:embed="rId2">
            <a:extLst/>
          </a:blip>
          <a:srcRect l="3100" t="0" r="0" b="11003"/>
          <a:stretch>
            <a:fillRect/>
          </a:stretch>
        </p:blipFill>
        <p:spPr>
          <a:xfrm>
            <a:off x="6065837" y="665535"/>
            <a:ext cx="3012057" cy="4589669"/>
          </a:xfrm>
          <a:prstGeom prst="rect">
            <a:avLst/>
          </a:prstGeom>
          <a:ln w="12700">
            <a:miter lim="400000"/>
          </a:ln>
        </p:spPr>
      </p:pic>
    </p:spTree>
  </p:cSld>
  <p:clrMapOvr>
    <a:masterClrMapping/>
  </p:clrMapOvr>
  <p:transition spd="med" advClick="1"/>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1" name="Shape 20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200">
                <a:solidFill>
                  <a:srgbClr val="888888"/>
                </a:solidFill>
              </a:rPr>
            </a:fld>
          </a:p>
        </p:txBody>
      </p:sp>
      <p:pic>
        <p:nvPicPr>
          <p:cNvPr id="202" name="image3.png"/>
          <p:cNvPicPr/>
          <p:nvPr/>
        </p:nvPicPr>
        <p:blipFill>
          <a:blip r:embed="rId2">
            <a:extLst/>
          </a:blip>
          <a:stretch>
            <a:fillRect/>
          </a:stretch>
        </p:blipFill>
        <p:spPr>
          <a:xfrm>
            <a:off x="1015550" y="202992"/>
            <a:ext cx="6894999" cy="6352087"/>
          </a:xfrm>
          <a:prstGeom prst="rect">
            <a:avLst/>
          </a:prstGeom>
          <a:ln w="12700">
            <a:miter lim="400000"/>
          </a:ln>
        </p:spPr>
      </p:pic>
    </p:spTree>
  </p:cSld>
  <p:clrMapOvr>
    <a:masterClrMapping/>
  </p:clrMapOvr>
  <p:transition spd="med" advClick="1"/>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4" name="Shape 204"/>
          <p:cNvSpPr/>
          <p:nvPr>
            <p:ph type="title"/>
          </p:nvPr>
        </p:nvSpPr>
        <p:spPr>
          <a:prstGeom prst="rect">
            <a:avLst/>
          </a:prstGeom>
          <a:solidFill>
            <a:srgbClr val="FCE8CD"/>
          </a:solidFill>
        </p:spPr>
        <p:txBody>
          <a:bodyPr lIns="0" tIns="0" rIns="0" bIns="0"/>
          <a:lstStyle/>
          <a:p>
            <a:pPr lvl="0">
              <a:defRPr sz="1800"/>
            </a:pPr>
            <a:r>
              <a:rPr sz="4400"/>
              <a:t>9th Battalion Royal Warwickshire Regiment</a:t>
            </a:r>
          </a:p>
        </p:txBody>
      </p:sp>
      <p:sp>
        <p:nvSpPr>
          <p:cNvPr id="205" name="Shape 205"/>
          <p:cNvSpPr/>
          <p:nvPr>
            <p:ph type="body" idx="1"/>
          </p:nvPr>
        </p:nvSpPr>
        <p:spPr>
          <a:xfrm>
            <a:off x="787083" y="1838024"/>
            <a:ext cx="7974668" cy="5094927"/>
          </a:xfrm>
          <a:prstGeom prst="rect">
            <a:avLst/>
          </a:prstGeom>
          <a:solidFill>
            <a:srgbClr val="FCE8CD"/>
          </a:solidFill>
        </p:spPr>
        <p:txBody>
          <a:bodyPr lIns="0" tIns="0" rIns="0" bIns="0"/>
          <a:lstStyle>
            <a:lvl1pPr marL="240029" indent="-240029" defTabSz="640079">
              <a:spcBef>
                <a:spcPts val="500"/>
              </a:spcBef>
              <a:defRPr sz="2240"/>
            </a:lvl1pPr>
          </a:lstStyle>
          <a:p>
            <a:pPr lvl="0">
              <a:defRPr sz="1800"/>
            </a:pPr>
            <a:r>
              <a:rPr sz="2240"/>
              <a:t> 9th(Service) Battalion, The Royal Warwickshire Regiment was raised at Warwick in August 1914 as part of Kitchener's First New Army and joined 39th Brigade, 13th (Western) Division which assembled on Salisbury Plain. 39th Brigade moved to Basingstoke in January 1915. Near the end of February the Division concentrated at Blackdown in Hampshire. They moved to the Mediterranean from the 13th of June 1915 landing at Alexandria then moving to Mudros, by the 4th of July to prepare for a landing at Gallipoli. The infantry landed on Cape Helles between the 6th and 16th of July to relieve 29th (Service) Division. They returned to Mudros at the end of the month, and the entire Division landed at ANZAC Cove between the 3rd and 5th of August. They were in action in The Battle of Sari Bair, The Battle of Russell's Top and The Battle of Hill 60, at ANZAC.</a:t>
            </a:r>
          </a:p>
        </p:txBody>
      </p:sp>
      <p:sp>
        <p:nvSpPr>
          <p:cNvPr id="206" name="Shape 206"/>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200">
                <a:solidFill>
                  <a:srgbClr val="888888"/>
                </a:solidFill>
              </a:rPr>
            </a:fld>
          </a:p>
        </p:txBody>
      </p:sp>
    </p:spTree>
  </p:cSld>
  <p:clrMapOvr>
    <a:masterClrMapping/>
  </p:clrMapOvr>
  <p:transition spd="med" advClick="1"/>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8" name="Shape 208"/>
          <p:cNvSpPr/>
          <p:nvPr>
            <p:ph type="body" idx="1"/>
          </p:nvPr>
        </p:nvSpPr>
        <p:spPr>
          <a:xfrm>
            <a:off x="360834" y="261792"/>
            <a:ext cx="8229601" cy="2714827"/>
          </a:xfrm>
          <a:prstGeom prst="rect">
            <a:avLst/>
          </a:prstGeom>
          <a:solidFill>
            <a:srgbClr val="FCE8CD"/>
          </a:solidFill>
        </p:spPr>
        <p:txBody>
          <a:bodyPr lIns="0" tIns="0" rIns="0" bIns="0"/>
          <a:lstStyle/>
          <a:p>
            <a:pPr lvl="0" marL="0" indent="0" defTabSz="457200">
              <a:lnSpc>
                <a:spcPct val="115000"/>
              </a:lnSpc>
              <a:spcBef>
                <a:spcPts val="1000"/>
              </a:spcBef>
              <a:buSzTx/>
              <a:buFontTx/>
              <a:buNone/>
              <a:defRPr sz="1800"/>
            </a:pPr>
            <a:r>
              <a:rPr b="1" sz="3100">
                <a:uFill>
                  <a:solidFill/>
                </a:uFill>
              </a:rPr>
              <a:t>Private Joseph Henry Summers</a:t>
            </a:r>
            <a:r>
              <a:rPr sz="3100">
                <a:uFill>
                  <a:solidFill/>
                </a:uFill>
              </a:rPr>
              <a:t> – 5408 9</a:t>
            </a:r>
            <a:r>
              <a:rPr baseline="31999" sz="3100">
                <a:uFill>
                  <a:solidFill/>
                </a:uFill>
              </a:rPr>
              <a:t>th</a:t>
            </a:r>
            <a:r>
              <a:rPr sz="3100">
                <a:uFill>
                  <a:solidFill/>
                </a:uFill>
              </a:rPr>
              <a:t> Battalion Royal Warwickshire Regiment.  He died on 13</a:t>
            </a:r>
            <a:r>
              <a:rPr baseline="31999" sz="3100">
                <a:uFill>
                  <a:solidFill/>
                </a:uFill>
              </a:rPr>
              <a:t>th</a:t>
            </a:r>
            <a:r>
              <a:rPr sz="3100">
                <a:uFill>
                  <a:solidFill/>
                </a:uFill>
              </a:rPr>
              <a:t> August 1915 and is remembered on the Helles Memorial. </a:t>
            </a:r>
          </a:p>
        </p:txBody>
      </p:sp>
      <p:sp>
        <p:nvSpPr>
          <p:cNvPr id="209" name="Shape 209"/>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200">
                <a:solidFill>
                  <a:srgbClr val="888888"/>
                </a:solidFill>
              </a:rPr>
            </a:fld>
          </a:p>
        </p:txBody>
      </p:sp>
      <p:pic>
        <p:nvPicPr>
          <p:cNvPr id="210" name="image2.png"/>
          <p:cNvPicPr/>
          <p:nvPr/>
        </p:nvPicPr>
        <p:blipFill>
          <a:blip r:embed="rId2">
            <a:extLst/>
          </a:blip>
          <a:srcRect l="0" t="0" r="0" b="0"/>
          <a:stretch>
            <a:fillRect/>
          </a:stretch>
        </p:blipFill>
        <p:spPr>
          <a:xfrm>
            <a:off x="329211" y="3662240"/>
            <a:ext cx="8292848" cy="1438326"/>
          </a:xfrm>
          <a:prstGeom prst="rect">
            <a:avLst/>
          </a:prstGeom>
          <a:ln w="12700">
            <a:miter lim="400000"/>
          </a:ln>
        </p:spPr>
      </p:pic>
    </p:spTree>
  </p:cSld>
  <p:clrMapOvr>
    <a:masterClrMapping/>
  </p:clrMapOvr>
  <p:transition spd="med" advClick="1"/>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2" name="Shape 212"/>
          <p:cNvSpPr/>
          <p:nvPr>
            <p:ph type="title"/>
          </p:nvPr>
        </p:nvSpPr>
        <p:spPr>
          <a:prstGeom prst="rect">
            <a:avLst/>
          </a:prstGeom>
          <a:solidFill>
            <a:srgbClr val="FCE8CD"/>
          </a:solidFill>
        </p:spPr>
        <p:txBody>
          <a:bodyPr lIns="0" tIns="0" rIns="0" bIns="0"/>
          <a:lstStyle/>
          <a:p>
            <a:pPr lvl="0">
              <a:defRPr sz="1800"/>
            </a:pPr>
            <a:r>
              <a:rPr sz="4400"/>
              <a:t>Evacuation 7th January 1916</a:t>
            </a:r>
          </a:p>
        </p:txBody>
      </p:sp>
      <p:sp>
        <p:nvSpPr>
          <p:cNvPr id="213" name="Shape 213"/>
          <p:cNvSpPr/>
          <p:nvPr>
            <p:ph type="body" idx="1"/>
          </p:nvPr>
        </p:nvSpPr>
        <p:spPr>
          <a:prstGeom prst="rect">
            <a:avLst/>
          </a:prstGeom>
        </p:spPr>
        <p:txBody>
          <a:bodyPr/>
          <a:lstStyle/>
          <a:p>
            <a:pPr lvl="0"/>
          </a:p>
        </p:txBody>
      </p:sp>
      <p:sp>
        <p:nvSpPr>
          <p:cNvPr id="214" name="Shape 214"/>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200">
                <a:solidFill>
                  <a:srgbClr val="888888"/>
                </a:solidFill>
              </a:rPr>
            </a:fld>
          </a:p>
        </p:txBody>
      </p:sp>
      <p:pic>
        <p:nvPicPr>
          <p:cNvPr id="215" name="BFD26065-5F0D-4330-A296-015F6F75D3EB-L0-001.jpeg"/>
          <p:cNvPicPr/>
          <p:nvPr/>
        </p:nvPicPr>
        <p:blipFill>
          <a:blip r:embed="rId2">
            <a:extLst/>
          </a:blip>
          <a:stretch>
            <a:fillRect/>
          </a:stretch>
        </p:blipFill>
        <p:spPr>
          <a:xfrm>
            <a:off x="1196151" y="1600199"/>
            <a:ext cx="6430230" cy="5257802"/>
          </a:xfrm>
          <a:prstGeom prst="rect">
            <a:avLst/>
          </a:prstGeom>
          <a:ln w="12700">
            <a:miter lim="400000"/>
          </a:ln>
        </p:spPr>
      </p:pic>
    </p:spTree>
  </p:cSld>
  <p:clrMapOvr>
    <a:masterClrMapping/>
  </p:clrMapOvr>
  <p:transition spd="med" advClick="1"/>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7" name="Shape 21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200">
                <a:solidFill>
                  <a:srgbClr val="888888"/>
                </a:solidFill>
              </a:rPr>
            </a:fld>
          </a:p>
        </p:txBody>
      </p:sp>
      <p:pic>
        <p:nvPicPr>
          <p:cNvPr id="218" name="11016227-C4E6-44D0-8BCD-17117AFF1D65-L0-001.jpeg"/>
          <p:cNvPicPr/>
          <p:nvPr/>
        </p:nvPicPr>
        <p:blipFill>
          <a:blip r:embed="rId2">
            <a:extLst/>
          </a:blip>
          <a:stretch>
            <a:fillRect/>
          </a:stretch>
        </p:blipFill>
        <p:spPr>
          <a:xfrm>
            <a:off x="152833" y="0"/>
            <a:ext cx="8838334" cy="6858000"/>
          </a:xfrm>
          <a:prstGeom prst="rect">
            <a:avLst/>
          </a:prstGeom>
          <a:ln w="12700">
            <a:miter lim="400000"/>
          </a:ln>
        </p:spPr>
      </p:pic>
    </p:spTree>
  </p:cSld>
  <p:clrMapOvr>
    <a:masterClrMapping/>
  </p:clrMapOvr>
  <p:transition spd="med" advClick="1"/>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0" name="Shape 220"/>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200">
                <a:solidFill>
                  <a:srgbClr val="888888"/>
                </a:solidFill>
              </a:rPr>
            </a:fld>
          </a:p>
        </p:txBody>
      </p:sp>
      <p:pic>
        <p:nvPicPr>
          <p:cNvPr id="221" name="pasted-image.jpg"/>
          <p:cNvPicPr/>
          <p:nvPr/>
        </p:nvPicPr>
        <p:blipFill>
          <a:blip r:embed="rId2">
            <a:extLst/>
          </a:blip>
          <a:stretch>
            <a:fillRect/>
          </a:stretch>
        </p:blipFill>
        <p:spPr>
          <a:xfrm>
            <a:off x="1355596" y="198294"/>
            <a:ext cx="5896040" cy="6461412"/>
          </a:xfrm>
          <a:prstGeom prst="rect">
            <a:avLst/>
          </a:prstGeom>
          <a:ln w="12700">
            <a:miter lim="400000"/>
          </a:ln>
        </p:spPr>
      </p:pic>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6" name="473D74C4-1898-42DD-9EED-5E2B026B6279-L0-001.jpeg"/>
          <p:cNvPicPr/>
          <p:nvPr/>
        </p:nvPicPr>
        <p:blipFill>
          <a:blip r:embed="rId2">
            <a:extLst/>
          </a:blip>
          <a:stretch>
            <a:fillRect/>
          </a:stretch>
        </p:blipFill>
        <p:spPr>
          <a:xfrm rot="24835">
            <a:off x="3703383" y="430817"/>
            <a:ext cx="5270629" cy="5974040"/>
          </a:xfrm>
          <a:prstGeom prst="rect">
            <a:avLst/>
          </a:prstGeom>
          <a:ln w="3175">
            <a:miter lim="400000"/>
          </a:ln>
        </p:spPr>
      </p:pic>
      <p:sp>
        <p:nvSpPr>
          <p:cNvPr id="77" name="Shape 77"/>
          <p:cNvSpPr/>
          <p:nvPr/>
        </p:nvSpPr>
        <p:spPr>
          <a:xfrm>
            <a:off x="296962" y="1748130"/>
            <a:ext cx="1847331" cy="427039"/>
          </a:xfrm>
          <a:prstGeom prst="rect">
            <a:avLst/>
          </a:prstGeom>
          <a:ln w="12700">
            <a:miter lim="400000"/>
          </a:ln>
          <a:extLst>
            <a:ext uri="{C572A759-6A51-4108-AA02-DFA0A04FC94B}">
              <ma14:wrappingTextBoxFlag xmlns:ma14="http://schemas.microsoft.com/office/mac/drawingml/2011/main" val="1"/>
            </a:ext>
          </a:extLst>
        </p:spPr>
        <p:txBody>
          <a:bodyPr lIns="35718" tIns="35718" rIns="35718" bIns="35718" anchor="ctr">
            <a:spAutoFit/>
          </a:bodyPr>
          <a:lstStyle>
            <a:lvl1pPr algn="ctr" defTabSz="584200">
              <a:defRPr sz="2400">
                <a:solidFill>
                  <a:srgbClr val="606060"/>
                </a:solidFill>
                <a:latin typeface="Gill Sans"/>
                <a:ea typeface="Gill Sans"/>
                <a:cs typeface="Gill Sans"/>
                <a:sym typeface="Gill Sans"/>
              </a:defRPr>
            </a:lvl1pPr>
          </a:lstStyle>
          <a:p>
            <a:pPr lvl="0">
              <a:defRPr sz="1800">
                <a:solidFill>
                  <a:srgbClr val="000000"/>
                </a:solidFill>
              </a:defRPr>
            </a:pPr>
            <a:r>
              <a:rPr sz="2400">
                <a:solidFill>
                  <a:srgbClr val="606060"/>
                </a:solidFill>
              </a:rPr>
              <a:t>A good idea!</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9" name="Shape 79"/>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200">
                <a:solidFill>
                  <a:srgbClr val="888888"/>
                </a:solidFill>
              </a:rPr>
            </a:fld>
          </a:p>
        </p:txBody>
      </p:sp>
      <p:pic>
        <p:nvPicPr>
          <p:cNvPr id="80" name="CE7DC8A3-9544-4315-B3B8-9B3A9194CD67-L0-001.png"/>
          <p:cNvPicPr/>
          <p:nvPr/>
        </p:nvPicPr>
        <p:blipFill>
          <a:blip r:embed="rId2">
            <a:extLst/>
          </a:blip>
          <a:stretch>
            <a:fillRect/>
          </a:stretch>
        </p:blipFill>
        <p:spPr>
          <a:xfrm>
            <a:off x="426105" y="0"/>
            <a:ext cx="8291790" cy="6858000"/>
          </a:xfrm>
          <a:prstGeom prst="rect">
            <a:avLst/>
          </a:prstGeom>
          <a:ln w="12700">
            <a:miter lim="400000"/>
          </a:ln>
        </p:spPr>
      </p:pic>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2" name="Shape 82"/>
          <p:cNvSpPr/>
          <p:nvPr>
            <p:ph type="title"/>
          </p:nvPr>
        </p:nvSpPr>
        <p:spPr>
          <a:xfrm>
            <a:off x="457200" y="274638"/>
            <a:ext cx="8229600" cy="1143001"/>
          </a:xfrm>
          <a:prstGeom prst="rect">
            <a:avLst/>
          </a:prstGeom>
        </p:spPr>
        <p:txBody>
          <a:bodyPr/>
          <a:lstStyle/>
          <a:p>
            <a:pPr lvl="0"/>
          </a:p>
        </p:txBody>
      </p:sp>
      <p:sp>
        <p:nvSpPr>
          <p:cNvPr id="83" name="Shape 83"/>
          <p:cNvSpPr/>
          <p:nvPr>
            <p:ph type="body" idx="1"/>
          </p:nvPr>
        </p:nvSpPr>
        <p:spPr>
          <a:xfrm>
            <a:off x="457200" y="1886527"/>
            <a:ext cx="8229600" cy="4525963"/>
          </a:xfrm>
          <a:prstGeom prst="rect">
            <a:avLst/>
          </a:prstGeom>
        </p:spPr>
        <p:txBody>
          <a:bodyPr/>
          <a:lstStyle/>
          <a:p>
            <a:pPr lvl="0"/>
          </a:p>
        </p:txBody>
      </p:sp>
      <p:pic>
        <p:nvPicPr>
          <p:cNvPr id="84" name="B5A641B3-DC64-4879-B2B5-002AB405B21C-L0-001.jpeg"/>
          <p:cNvPicPr/>
          <p:nvPr/>
        </p:nvPicPr>
        <p:blipFill>
          <a:blip r:embed="rId2">
            <a:extLst/>
          </a:blip>
          <a:stretch>
            <a:fillRect/>
          </a:stretch>
        </p:blipFill>
        <p:spPr>
          <a:xfrm>
            <a:off x="197643" y="-4231278"/>
            <a:ext cx="8748779" cy="13205392"/>
          </a:xfrm>
          <a:prstGeom prst="rect">
            <a:avLst/>
          </a:prstGeom>
          <a:ln w="12700">
            <a:miter lim="400000"/>
          </a:ln>
        </p:spPr>
      </p:pic>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6" name="Shape 86"/>
          <p:cNvSpPr/>
          <p:nvPr>
            <p:ph type="title"/>
          </p:nvPr>
        </p:nvSpPr>
        <p:spPr>
          <a:xfrm>
            <a:off x="407388" y="50806"/>
            <a:ext cx="8229601" cy="1508125"/>
          </a:xfrm>
          <a:prstGeom prst="rect">
            <a:avLst/>
          </a:prstGeom>
          <a:solidFill>
            <a:srgbClr val="FBCBA3"/>
          </a:solidFill>
          <a:ln w="9525">
            <a:solidFill>
              <a:srgbClr val="4A7EBB"/>
            </a:solidFill>
            <a:bevel/>
          </a:ln>
          <a:effectLst>
            <a:outerShdw sx="100000" sy="100000" kx="0" ky="0" algn="b" rotWithShape="0" blurRad="38100" dist="23000" dir="5400000">
              <a:srgbClr val="000000">
                <a:alpha val="35000"/>
              </a:srgbClr>
            </a:outerShdw>
          </a:effectLst>
        </p:spPr>
        <p:txBody>
          <a:bodyPr lIns="0" tIns="0" rIns="0" bIns="0"/>
          <a:lstStyle>
            <a:lvl1pPr algn="l"/>
          </a:lstStyle>
          <a:p>
            <a:pPr lvl="0">
              <a:defRPr sz="1800"/>
            </a:pPr>
            <a:r>
              <a:rPr sz="4400"/>
              <a:t>The Naval Campaign </a:t>
            </a:r>
          </a:p>
        </p:txBody>
      </p:sp>
      <p:sp>
        <p:nvSpPr>
          <p:cNvPr id="87" name="Shape 87"/>
          <p:cNvSpPr/>
          <p:nvPr>
            <p:ph type="body" idx="1"/>
          </p:nvPr>
        </p:nvSpPr>
        <p:spPr>
          <a:xfrm>
            <a:off x="407388" y="1524778"/>
            <a:ext cx="8229601" cy="5257801"/>
          </a:xfrm>
          <a:prstGeom prst="rect">
            <a:avLst/>
          </a:prstGeom>
          <a:gradFill>
            <a:gsLst>
              <a:gs pos="0">
                <a:srgbClr val="FFD1BB"/>
              </a:gs>
              <a:gs pos="35000">
                <a:srgbClr val="FFDECF"/>
              </a:gs>
              <a:gs pos="100000">
                <a:srgbClr val="FFF2ED"/>
              </a:gs>
            </a:gsLst>
            <a:lin ang="16200000"/>
          </a:gradFill>
        </p:spPr>
        <p:txBody>
          <a:bodyPr lIns="0" tIns="0" rIns="0" bIns="0"/>
          <a:lstStyle/>
          <a:p>
            <a:pPr lvl="0">
              <a:defRPr sz="1800"/>
            </a:pPr>
            <a:r>
              <a:rPr sz="3200"/>
              <a:t>On 17 February 1915, a British seaplane from HMS Ark Royal flew a reconnaissance sortie over the Straits.  Two days later, the first attack on the Dardanelles began when a strong Anglo-French task force, including the British battleship HMS Queen Elizabeth, began a long-range bombardment of Ottoman artillery along the coast. </a:t>
            </a:r>
          </a:p>
        </p:txBody>
      </p:sp>
      <p:sp>
        <p:nvSpPr>
          <p:cNvPr id="88" name="Shape 88"/>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200">
                <a:solidFill>
                  <a:srgbClr val="888888"/>
                </a:solidFill>
              </a:rPr>
            </a:fld>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0" name="Shape 90"/>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200">
                <a:solidFill>
                  <a:srgbClr val="888888"/>
                </a:solidFill>
              </a:rPr>
            </a:fld>
          </a:p>
        </p:txBody>
      </p:sp>
      <p:pic>
        <p:nvPicPr>
          <p:cNvPr id="91" name="B3C14D94-C5E3-4BE8-8385-B79F36047D3F-L0-001.jpeg"/>
          <p:cNvPicPr/>
          <p:nvPr/>
        </p:nvPicPr>
        <p:blipFill>
          <a:blip r:embed="rId2">
            <a:extLst/>
          </a:blip>
          <a:stretch>
            <a:fillRect/>
          </a:stretch>
        </p:blipFill>
        <p:spPr>
          <a:xfrm>
            <a:off x="0" y="2035256"/>
            <a:ext cx="9144000" cy="2787488"/>
          </a:xfrm>
          <a:prstGeom prst="rect">
            <a:avLst/>
          </a:prstGeom>
          <a:ln w="12700">
            <a:miter lim="400000"/>
          </a:ln>
        </p:spPr>
      </p:pic>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sx="100000" sy="100000" kx="0" ky="0" algn="b" rotWithShape="0" blurRad="38100" dist="23000" dir="5400000">
            <a:srgbClr val="000000">
              <a:alpha val="35000"/>
            </a:srgbClr>
          </a:outerShdw>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F81BD"/>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sx="100000" sy="100000" kx="0" ky="0" algn="b" rotWithShape="0" blurRad="38100" dist="23000" dir="5400000">
            <a:srgbClr val="000000">
              <a:alpha val="35000"/>
            </a:srgbClr>
          </a:outerShdw>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F81BD"/>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